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1" r:id="rId1"/>
    <p:sldMasterId id="2147483950" r:id="rId2"/>
  </p:sldMasterIdLst>
  <p:notesMasterIdLst>
    <p:notesMasterId r:id="rId28"/>
  </p:notesMasterIdLst>
  <p:handoutMasterIdLst>
    <p:handoutMasterId r:id="rId29"/>
  </p:handoutMasterIdLst>
  <p:sldIdLst>
    <p:sldId id="273" r:id="rId3"/>
    <p:sldId id="354" r:id="rId4"/>
    <p:sldId id="355" r:id="rId5"/>
    <p:sldId id="294" r:id="rId6"/>
    <p:sldId id="356" r:id="rId7"/>
    <p:sldId id="357" r:id="rId8"/>
    <p:sldId id="351" r:id="rId9"/>
    <p:sldId id="282" r:id="rId10"/>
    <p:sldId id="258" r:id="rId11"/>
    <p:sldId id="263" r:id="rId12"/>
    <p:sldId id="264" r:id="rId13"/>
    <p:sldId id="276" r:id="rId14"/>
    <p:sldId id="274" r:id="rId15"/>
    <p:sldId id="358" r:id="rId16"/>
    <p:sldId id="369" r:id="rId17"/>
    <p:sldId id="359" r:id="rId18"/>
    <p:sldId id="360" r:id="rId19"/>
    <p:sldId id="370" r:id="rId20"/>
    <p:sldId id="371" r:id="rId21"/>
    <p:sldId id="364" r:id="rId22"/>
    <p:sldId id="305" r:id="rId23"/>
    <p:sldId id="306" r:id="rId24"/>
    <p:sldId id="345" r:id="rId25"/>
    <p:sldId id="307" r:id="rId26"/>
    <p:sldId id="308" r:id="rId27"/>
  </p:sldIdLst>
  <p:sldSz cx="9144000" cy="6858000" type="screen4x3"/>
  <p:notesSz cx="6997700" cy="9271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580"/>
  </p:normalViewPr>
  <p:slideViewPr>
    <p:cSldViewPr>
      <p:cViewPr varScale="1">
        <p:scale>
          <a:sx n="107" d="100"/>
          <a:sy n="107" d="100"/>
        </p:scale>
        <p:origin x="1760" y="1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presProps" Target="presProps.xml"/><Relationship Id="rId8" Type="http://schemas.openxmlformats.org/officeDocument/2006/relationships/slide" Target="slides/slide6.xml"/></Relationships>
</file>

<file path=ppt/_rels/viewProps.xml.rels><?xml version="1.0" encoding="UTF-8" standalone="yes"?>
<Relationships xmlns="http://schemas.openxmlformats.org/package/2006/relationships"><Relationship Id="rId2" Type="http://schemas.openxmlformats.org/officeDocument/2006/relationships/slide" Target="slides/slide21.xml"/><Relationship Id="rId1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010" name="Rectangle 2">
            <a:extLst>
              <a:ext uri="{FF2B5EF4-FFF2-40B4-BE49-F238E27FC236}">
                <a16:creationId xmlns:a16="http://schemas.microsoft.com/office/drawing/2014/main" id="{6BAA9953-D807-989E-EA36-E7355F0FC4DA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2125" cy="4635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Times New Roman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99011" name="Rectangle 3">
            <a:extLst>
              <a:ext uri="{FF2B5EF4-FFF2-40B4-BE49-F238E27FC236}">
                <a16:creationId xmlns:a16="http://schemas.microsoft.com/office/drawing/2014/main" id="{AAA60722-DC7F-5760-7E68-43BFAA3987E3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63988" y="0"/>
            <a:ext cx="3032125" cy="4635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Times New Roman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99012" name="Rectangle 4">
            <a:extLst>
              <a:ext uri="{FF2B5EF4-FFF2-40B4-BE49-F238E27FC236}">
                <a16:creationId xmlns:a16="http://schemas.microsoft.com/office/drawing/2014/main" id="{3FE20AAF-8B5B-3083-DD37-92445D4628D5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05863"/>
            <a:ext cx="3032125" cy="4635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Times New Roman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99013" name="Rectangle 5">
            <a:extLst>
              <a:ext uri="{FF2B5EF4-FFF2-40B4-BE49-F238E27FC236}">
                <a16:creationId xmlns:a16="http://schemas.microsoft.com/office/drawing/2014/main" id="{12E25BF4-9C51-6077-1FB0-58AB76A9BD66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63988" y="8805863"/>
            <a:ext cx="3032125" cy="4635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FF8FF17E-D95F-0B48-802C-C7CC986DC3B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058" name="Rectangle 2">
            <a:extLst>
              <a:ext uri="{FF2B5EF4-FFF2-40B4-BE49-F238E27FC236}">
                <a16:creationId xmlns:a16="http://schemas.microsoft.com/office/drawing/2014/main" id="{52B7FD3F-0A39-EF03-072E-94CAF86CC899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2125" cy="4635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Times New Roman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1059" name="Rectangle 3">
            <a:extLst>
              <a:ext uri="{FF2B5EF4-FFF2-40B4-BE49-F238E27FC236}">
                <a16:creationId xmlns:a16="http://schemas.microsoft.com/office/drawing/2014/main" id="{2B49FEDA-E513-ECEE-4981-C6134B7EB307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963988" y="0"/>
            <a:ext cx="3032125" cy="4635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Times New Roman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6628" name="Rectangle 4">
            <a:extLst>
              <a:ext uri="{FF2B5EF4-FFF2-40B4-BE49-F238E27FC236}">
                <a16:creationId xmlns:a16="http://schemas.microsoft.com/office/drawing/2014/main" id="{6D8AAB89-1ACD-974A-BCAC-25C253B41D62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81100" y="695325"/>
            <a:ext cx="4635500" cy="34766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1061" name="Rectangle 5">
            <a:extLst>
              <a:ext uri="{FF2B5EF4-FFF2-40B4-BE49-F238E27FC236}">
                <a16:creationId xmlns:a16="http://schemas.microsoft.com/office/drawing/2014/main" id="{6F535949-BC97-D5A6-6A7A-25A0D43BF275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0088" y="4403725"/>
            <a:ext cx="5597525" cy="41719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01062" name="Rectangle 6">
            <a:extLst>
              <a:ext uri="{FF2B5EF4-FFF2-40B4-BE49-F238E27FC236}">
                <a16:creationId xmlns:a16="http://schemas.microsoft.com/office/drawing/2014/main" id="{6C825A05-504B-BF19-D960-E81DA2DD66F5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05863"/>
            <a:ext cx="3032125" cy="4635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Times New Roman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1063" name="Rectangle 7">
            <a:extLst>
              <a:ext uri="{FF2B5EF4-FFF2-40B4-BE49-F238E27FC236}">
                <a16:creationId xmlns:a16="http://schemas.microsoft.com/office/drawing/2014/main" id="{B66361B9-23DF-DC49-7D0A-CC7EE8EA6AD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63988" y="8805863"/>
            <a:ext cx="3032125" cy="4635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B6E49844-A3AA-1D48-AEB8-C72BEAAFCED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anose="020B0600070205080204" pitchFamily="34" charset="-128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anose="020B0600070205080204" pitchFamily="34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7">
            <a:extLst>
              <a:ext uri="{FF2B5EF4-FFF2-40B4-BE49-F238E27FC236}">
                <a16:creationId xmlns:a16="http://schemas.microsoft.com/office/drawing/2014/main" id="{CCF1C4E1-94A7-B6F2-2FDA-0F6B9884F16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B5984A67-C544-E043-87DA-83292DAA31D6}" type="slidenum">
              <a:rPr lang="en-US" altLang="en-US"/>
              <a:pPr>
                <a:spcBef>
                  <a:spcPct val="0"/>
                </a:spcBef>
              </a:pPr>
              <a:t>1</a:t>
            </a:fld>
            <a:endParaRPr lang="en-US" altLang="en-US"/>
          </a:p>
        </p:txBody>
      </p:sp>
      <p:sp>
        <p:nvSpPr>
          <p:cNvPr id="29698" name="Rectangle 2">
            <a:extLst>
              <a:ext uri="{FF2B5EF4-FFF2-40B4-BE49-F238E27FC236}">
                <a16:creationId xmlns:a16="http://schemas.microsoft.com/office/drawing/2014/main" id="{00BC0A19-DABB-B012-F31F-2CB41EBE2CD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2083" name="Rectangle 3">
            <a:extLst>
              <a:ext uri="{FF2B5EF4-FFF2-40B4-BE49-F238E27FC236}">
                <a16:creationId xmlns:a16="http://schemas.microsoft.com/office/drawing/2014/main" id="{AAD83E1E-ABF1-27A9-2421-76D50495783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dirty="0">
              <a:ea typeface="ＭＳ Ｐゴシック" charset="0"/>
              <a:cs typeface="+mn-c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Rectangle 7">
            <a:extLst>
              <a:ext uri="{FF2B5EF4-FFF2-40B4-BE49-F238E27FC236}">
                <a16:creationId xmlns:a16="http://schemas.microsoft.com/office/drawing/2014/main" id="{28C7E864-62E5-46F3-B494-3E2EBF489E5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3A4DE1CF-30BF-EA49-86EB-339D86CD037F}" type="slidenum">
              <a:rPr lang="en-US" altLang="en-US"/>
              <a:pPr>
                <a:spcBef>
                  <a:spcPct val="0"/>
                </a:spcBef>
              </a:pPr>
              <a:t>23</a:t>
            </a:fld>
            <a:endParaRPr lang="en-US" altLang="en-US"/>
          </a:p>
        </p:txBody>
      </p:sp>
      <p:sp>
        <p:nvSpPr>
          <p:cNvPr id="59394" name="Rectangle 2">
            <a:extLst>
              <a:ext uri="{FF2B5EF4-FFF2-40B4-BE49-F238E27FC236}">
                <a16:creationId xmlns:a16="http://schemas.microsoft.com/office/drawing/2014/main" id="{7A2307BE-EEAA-FB76-5BB8-247CDFB13FA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25" y="701675"/>
            <a:ext cx="4618038" cy="3463925"/>
          </a:xfrm>
          <a:ln w="12700" cap="flat">
            <a:solidFill>
              <a:schemeClr val="tx1"/>
            </a:solidFill>
          </a:ln>
        </p:spPr>
      </p:sp>
      <p:sp>
        <p:nvSpPr>
          <p:cNvPr id="356355" name="Rectangle 3">
            <a:extLst>
              <a:ext uri="{FF2B5EF4-FFF2-40B4-BE49-F238E27FC236}">
                <a16:creationId xmlns:a16="http://schemas.microsoft.com/office/drawing/2014/main" id="{8F32CA73-8853-09D5-19CB-DBBC696EA4F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3450" y="4403725"/>
            <a:ext cx="5130800" cy="4171950"/>
          </a:xfrm>
          <a:ln/>
        </p:spPr>
        <p:txBody>
          <a:bodyPr lIns="91990" tIns="45188" rIns="91990" bIns="45188"/>
          <a:lstStyle/>
          <a:p>
            <a:pPr eaLnBrk="1" hangingPunct="1">
              <a:defRPr/>
            </a:pPr>
            <a:endParaRPr lang="en-US">
              <a:ea typeface="ＭＳ Ｐゴシック" charset="0"/>
              <a:cs typeface="+mn-c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2">
            <a:extLst>
              <a:ext uri="{FF2B5EF4-FFF2-40B4-BE49-F238E27FC236}">
                <a16:creationId xmlns:a16="http://schemas.microsoft.com/office/drawing/2014/main" id="{CA2F2067-AFAC-EDF2-0703-1B15AE10C1F3}"/>
              </a:ext>
            </a:extLst>
          </p:cNvPr>
          <p:cNvSpPr>
            <a:spLocks noChangeShapeType="1"/>
          </p:cNvSpPr>
          <p:nvPr/>
        </p:nvSpPr>
        <p:spPr bwMode="auto">
          <a:xfrm>
            <a:off x="7315200" y="1066800"/>
            <a:ext cx="0" cy="449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5" name="Group 8">
            <a:extLst>
              <a:ext uri="{FF2B5EF4-FFF2-40B4-BE49-F238E27FC236}">
                <a16:creationId xmlns:a16="http://schemas.microsoft.com/office/drawing/2014/main" id="{EE3F1A6F-1FA2-DC0D-9201-B9303C752EBC}"/>
              </a:ext>
            </a:extLst>
          </p:cNvPr>
          <p:cNvGrpSpPr>
            <a:grpSpLocks/>
          </p:cNvGrpSpPr>
          <p:nvPr/>
        </p:nvGrpSpPr>
        <p:grpSpPr bwMode="auto">
          <a:xfrm>
            <a:off x="7493000" y="2992438"/>
            <a:ext cx="1338263" cy="2189162"/>
            <a:chOff x="4704" y="1885"/>
            <a:chExt cx="843" cy="1379"/>
          </a:xfrm>
        </p:grpSpPr>
        <p:sp>
          <p:nvSpPr>
            <p:cNvPr id="6" name="Oval 9">
              <a:extLst>
                <a:ext uri="{FF2B5EF4-FFF2-40B4-BE49-F238E27FC236}">
                  <a16:creationId xmlns:a16="http://schemas.microsoft.com/office/drawing/2014/main" id="{F63978D3-63BD-6252-9754-87CC2AEDA1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4" y="1885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 eaLnBrk="1" hangingPunct="1">
                <a:defRPr/>
              </a:pPr>
              <a:endParaRPr lang="en-US" altLang="en-US"/>
            </a:p>
          </p:txBody>
        </p:sp>
        <p:sp>
          <p:nvSpPr>
            <p:cNvPr id="7" name="Oval 10">
              <a:extLst>
                <a:ext uri="{FF2B5EF4-FFF2-40B4-BE49-F238E27FC236}">
                  <a16:creationId xmlns:a16="http://schemas.microsoft.com/office/drawing/2014/main" id="{939C8C19-226B-A96F-6603-F453E9AFA8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" y="1885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 eaLnBrk="1" hangingPunct="1">
                <a:defRPr/>
              </a:pPr>
              <a:endParaRPr lang="en-US" altLang="en-US"/>
            </a:p>
          </p:txBody>
        </p:sp>
        <p:sp>
          <p:nvSpPr>
            <p:cNvPr id="8" name="Oval 11">
              <a:extLst>
                <a:ext uri="{FF2B5EF4-FFF2-40B4-BE49-F238E27FC236}">
                  <a16:creationId xmlns:a16="http://schemas.microsoft.com/office/drawing/2014/main" id="{94D7872C-772A-1290-7A2A-0EF09A754E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" y="1885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 eaLnBrk="1" hangingPunct="1">
                <a:defRPr/>
              </a:pPr>
              <a:endParaRPr lang="en-US" altLang="en-US"/>
            </a:p>
          </p:txBody>
        </p:sp>
        <p:sp>
          <p:nvSpPr>
            <p:cNvPr id="9" name="Oval 12">
              <a:extLst>
                <a:ext uri="{FF2B5EF4-FFF2-40B4-BE49-F238E27FC236}">
                  <a16:creationId xmlns:a16="http://schemas.microsoft.com/office/drawing/2014/main" id="{3E97B8D7-D438-3C42-7AC5-B2D7435CB0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4" y="2064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 eaLnBrk="1" hangingPunct="1">
                <a:defRPr/>
              </a:pPr>
              <a:endParaRPr lang="en-US" altLang="en-US"/>
            </a:p>
          </p:txBody>
        </p:sp>
        <p:sp>
          <p:nvSpPr>
            <p:cNvPr id="10" name="Oval 13">
              <a:extLst>
                <a:ext uri="{FF2B5EF4-FFF2-40B4-BE49-F238E27FC236}">
                  <a16:creationId xmlns:a16="http://schemas.microsoft.com/office/drawing/2014/main" id="{392DA3E4-B1A6-8357-97A6-C09D180360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" y="2064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 eaLnBrk="1" hangingPunct="1">
                <a:defRPr/>
              </a:pPr>
              <a:endParaRPr lang="en-US" altLang="en-US"/>
            </a:p>
          </p:txBody>
        </p:sp>
        <p:sp>
          <p:nvSpPr>
            <p:cNvPr id="11" name="Oval 14">
              <a:extLst>
                <a:ext uri="{FF2B5EF4-FFF2-40B4-BE49-F238E27FC236}">
                  <a16:creationId xmlns:a16="http://schemas.microsoft.com/office/drawing/2014/main" id="{9F13896B-05EF-34DB-1094-6074B46801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" y="2064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 eaLnBrk="1" hangingPunct="1">
                <a:defRPr/>
              </a:pPr>
              <a:endParaRPr lang="en-US" altLang="en-US"/>
            </a:p>
          </p:txBody>
        </p:sp>
        <p:sp>
          <p:nvSpPr>
            <p:cNvPr id="12" name="Oval 15">
              <a:extLst>
                <a:ext uri="{FF2B5EF4-FFF2-40B4-BE49-F238E27FC236}">
                  <a16:creationId xmlns:a16="http://schemas.microsoft.com/office/drawing/2014/main" id="{09A69E87-638A-0B0F-2CDB-F9581ACF36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1" y="2064"/>
              <a:ext cx="127" cy="1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 eaLnBrk="1" hangingPunct="1">
                <a:defRPr/>
              </a:pPr>
              <a:endParaRPr lang="en-US" altLang="en-US"/>
            </a:p>
          </p:txBody>
        </p:sp>
        <p:sp>
          <p:nvSpPr>
            <p:cNvPr id="13" name="Oval 16">
              <a:extLst>
                <a:ext uri="{FF2B5EF4-FFF2-40B4-BE49-F238E27FC236}">
                  <a16:creationId xmlns:a16="http://schemas.microsoft.com/office/drawing/2014/main" id="{53ED99BE-6F42-A8E4-8FD8-CF707F1E7D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4" y="2243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 eaLnBrk="1" hangingPunct="1">
                <a:defRPr/>
              </a:pPr>
              <a:endParaRPr lang="en-US" altLang="en-US"/>
            </a:p>
          </p:txBody>
        </p:sp>
        <p:sp>
          <p:nvSpPr>
            <p:cNvPr id="14" name="Oval 17">
              <a:extLst>
                <a:ext uri="{FF2B5EF4-FFF2-40B4-BE49-F238E27FC236}">
                  <a16:creationId xmlns:a16="http://schemas.microsoft.com/office/drawing/2014/main" id="{20E55CA5-18E4-E972-FAAF-D4596FF36A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" y="2243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 eaLnBrk="1" hangingPunct="1">
                <a:defRPr/>
              </a:pPr>
              <a:endParaRPr lang="en-US" altLang="en-US"/>
            </a:p>
          </p:txBody>
        </p:sp>
        <p:sp>
          <p:nvSpPr>
            <p:cNvPr id="15" name="Oval 18">
              <a:extLst>
                <a:ext uri="{FF2B5EF4-FFF2-40B4-BE49-F238E27FC236}">
                  <a16:creationId xmlns:a16="http://schemas.microsoft.com/office/drawing/2014/main" id="{678D56A8-EC7D-3FB8-666C-D3EF4C5646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" y="2243"/>
              <a:ext cx="127" cy="1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 eaLnBrk="1" hangingPunct="1">
                <a:defRPr/>
              </a:pPr>
              <a:endParaRPr lang="en-US" altLang="en-US"/>
            </a:p>
          </p:txBody>
        </p:sp>
        <p:sp>
          <p:nvSpPr>
            <p:cNvPr id="16" name="Oval 19">
              <a:extLst>
                <a:ext uri="{FF2B5EF4-FFF2-40B4-BE49-F238E27FC236}">
                  <a16:creationId xmlns:a16="http://schemas.microsoft.com/office/drawing/2014/main" id="{C8143656-C9C4-9A90-8D1D-2B0A0CA395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1" y="2243"/>
              <a:ext cx="127" cy="1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 eaLnBrk="1" hangingPunct="1">
                <a:defRPr/>
              </a:pPr>
              <a:endParaRPr lang="en-US" altLang="en-US"/>
            </a:p>
          </p:txBody>
        </p:sp>
        <p:sp>
          <p:nvSpPr>
            <p:cNvPr id="17" name="Oval 20">
              <a:extLst>
                <a:ext uri="{FF2B5EF4-FFF2-40B4-BE49-F238E27FC236}">
                  <a16:creationId xmlns:a16="http://schemas.microsoft.com/office/drawing/2014/main" id="{7FECAA72-60B4-BE50-63BD-8EA185C0C7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0" y="2243"/>
              <a:ext cx="127" cy="1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 eaLnBrk="1" hangingPunct="1">
                <a:defRPr/>
              </a:pPr>
              <a:endParaRPr lang="en-US" altLang="en-US"/>
            </a:p>
          </p:txBody>
        </p:sp>
        <p:sp>
          <p:nvSpPr>
            <p:cNvPr id="18" name="Oval 21">
              <a:extLst>
                <a:ext uri="{FF2B5EF4-FFF2-40B4-BE49-F238E27FC236}">
                  <a16:creationId xmlns:a16="http://schemas.microsoft.com/office/drawing/2014/main" id="{45B8D6BA-E8A4-35F4-FC5A-C6DA8D68AE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4" y="2421"/>
              <a:ext cx="127" cy="12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 eaLnBrk="1" hangingPunct="1">
                <a:defRPr/>
              </a:pPr>
              <a:endParaRPr lang="en-US" altLang="en-US"/>
            </a:p>
          </p:txBody>
        </p:sp>
        <p:sp>
          <p:nvSpPr>
            <p:cNvPr id="19" name="Oval 22">
              <a:extLst>
                <a:ext uri="{FF2B5EF4-FFF2-40B4-BE49-F238E27FC236}">
                  <a16:creationId xmlns:a16="http://schemas.microsoft.com/office/drawing/2014/main" id="{3755B738-B647-F130-D8FF-5ADB3C3CBB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" y="2421"/>
              <a:ext cx="127" cy="12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 eaLnBrk="1" hangingPunct="1">
                <a:defRPr/>
              </a:pPr>
              <a:endParaRPr lang="en-US" altLang="en-US"/>
            </a:p>
          </p:txBody>
        </p:sp>
        <p:sp>
          <p:nvSpPr>
            <p:cNvPr id="20" name="Oval 23">
              <a:extLst>
                <a:ext uri="{FF2B5EF4-FFF2-40B4-BE49-F238E27FC236}">
                  <a16:creationId xmlns:a16="http://schemas.microsoft.com/office/drawing/2014/main" id="{4BB110FD-C079-F6E0-5730-3E53EF755C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" y="2421"/>
              <a:ext cx="127" cy="12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 eaLnBrk="1" hangingPunct="1">
                <a:defRPr/>
              </a:pPr>
              <a:endParaRPr lang="en-US" altLang="en-US"/>
            </a:p>
          </p:txBody>
        </p:sp>
        <p:sp>
          <p:nvSpPr>
            <p:cNvPr id="21" name="Oval 24">
              <a:extLst>
                <a:ext uri="{FF2B5EF4-FFF2-40B4-BE49-F238E27FC236}">
                  <a16:creationId xmlns:a16="http://schemas.microsoft.com/office/drawing/2014/main" id="{F0745731-7A34-5241-1C7D-AF651F3DAF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1" y="2421"/>
              <a:ext cx="127" cy="12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 eaLnBrk="1" hangingPunct="1">
                <a:defRPr/>
              </a:pPr>
              <a:endParaRPr lang="en-US" altLang="en-US"/>
            </a:p>
          </p:txBody>
        </p:sp>
        <p:sp>
          <p:nvSpPr>
            <p:cNvPr id="22" name="Oval 25">
              <a:extLst>
                <a:ext uri="{FF2B5EF4-FFF2-40B4-BE49-F238E27FC236}">
                  <a16:creationId xmlns:a16="http://schemas.microsoft.com/office/drawing/2014/main" id="{02483FAC-A180-121A-44E0-3A8233EFA0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4" y="2600"/>
              <a:ext cx="127" cy="12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 eaLnBrk="1" hangingPunct="1">
                <a:defRPr/>
              </a:pPr>
              <a:endParaRPr lang="en-US" altLang="en-US"/>
            </a:p>
          </p:txBody>
        </p:sp>
        <p:sp>
          <p:nvSpPr>
            <p:cNvPr id="23" name="Oval 26">
              <a:extLst>
                <a:ext uri="{FF2B5EF4-FFF2-40B4-BE49-F238E27FC236}">
                  <a16:creationId xmlns:a16="http://schemas.microsoft.com/office/drawing/2014/main" id="{F486C3C4-A996-EFB0-6FB6-9334AC75F9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" y="2600"/>
              <a:ext cx="127" cy="12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 eaLnBrk="1" hangingPunct="1">
                <a:defRPr/>
              </a:pPr>
              <a:endParaRPr lang="en-US" altLang="en-US"/>
            </a:p>
          </p:txBody>
        </p:sp>
        <p:sp>
          <p:nvSpPr>
            <p:cNvPr id="24" name="Oval 27">
              <a:extLst>
                <a:ext uri="{FF2B5EF4-FFF2-40B4-BE49-F238E27FC236}">
                  <a16:creationId xmlns:a16="http://schemas.microsoft.com/office/drawing/2014/main" id="{1DFDA0CE-83CF-EF96-941F-0132C83473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" y="2600"/>
              <a:ext cx="127" cy="12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 eaLnBrk="1" hangingPunct="1">
                <a:defRPr/>
              </a:pPr>
              <a:endParaRPr lang="en-US" altLang="en-US"/>
            </a:p>
          </p:txBody>
        </p:sp>
        <p:sp>
          <p:nvSpPr>
            <p:cNvPr id="25" name="Oval 28">
              <a:extLst>
                <a:ext uri="{FF2B5EF4-FFF2-40B4-BE49-F238E27FC236}">
                  <a16:creationId xmlns:a16="http://schemas.microsoft.com/office/drawing/2014/main" id="{013CE3EC-3479-7674-55F4-526D01C0A1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1" y="2600"/>
              <a:ext cx="127" cy="12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 eaLnBrk="1" hangingPunct="1">
                <a:defRPr/>
              </a:pPr>
              <a:endParaRPr lang="en-US" altLang="en-US"/>
            </a:p>
          </p:txBody>
        </p:sp>
        <p:sp>
          <p:nvSpPr>
            <p:cNvPr id="26" name="Oval 29">
              <a:extLst>
                <a:ext uri="{FF2B5EF4-FFF2-40B4-BE49-F238E27FC236}">
                  <a16:creationId xmlns:a16="http://schemas.microsoft.com/office/drawing/2014/main" id="{76801BEE-3E8B-2761-29E6-A2D67A56C0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0" y="2600"/>
              <a:ext cx="127" cy="128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 eaLnBrk="1" hangingPunct="1">
                <a:defRPr/>
              </a:pPr>
              <a:endParaRPr lang="en-US" altLang="en-US"/>
            </a:p>
          </p:txBody>
        </p:sp>
        <p:sp>
          <p:nvSpPr>
            <p:cNvPr id="27" name="Oval 30">
              <a:extLst>
                <a:ext uri="{FF2B5EF4-FFF2-40B4-BE49-F238E27FC236}">
                  <a16:creationId xmlns:a16="http://schemas.microsoft.com/office/drawing/2014/main" id="{947573FB-6F36-1975-9755-A69404D22B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4" y="2779"/>
              <a:ext cx="127" cy="1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 eaLnBrk="1" hangingPunct="1">
                <a:defRPr/>
              </a:pPr>
              <a:endParaRPr lang="en-US" altLang="en-US"/>
            </a:p>
          </p:txBody>
        </p:sp>
        <p:sp>
          <p:nvSpPr>
            <p:cNvPr id="28" name="Oval 31">
              <a:extLst>
                <a:ext uri="{FF2B5EF4-FFF2-40B4-BE49-F238E27FC236}">
                  <a16:creationId xmlns:a16="http://schemas.microsoft.com/office/drawing/2014/main" id="{188A85D7-6621-ED6B-A510-980427954D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" y="2779"/>
              <a:ext cx="127" cy="1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 eaLnBrk="1" hangingPunct="1">
                <a:defRPr/>
              </a:pPr>
              <a:endParaRPr lang="en-US" altLang="en-US"/>
            </a:p>
          </p:txBody>
        </p:sp>
        <p:sp>
          <p:nvSpPr>
            <p:cNvPr id="29" name="Oval 32">
              <a:extLst>
                <a:ext uri="{FF2B5EF4-FFF2-40B4-BE49-F238E27FC236}">
                  <a16:creationId xmlns:a16="http://schemas.microsoft.com/office/drawing/2014/main" id="{719B44F6-3B30-24F1-F2D4-5CA6C9AC5C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" y="2779"/>
              <a:ext cx="127" cy="1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 eaLnBrk="1" hangingPunct="1">
                <a:defRPr/>
              </a:pPr>
              <a:endParaRPr lang="en-US" altLang="en-US"/>
            </a:p>
          </p:txBody>
        </p:sp>
        <p:sp>
          <p:nvSpPr>
            <p:cNvPr id="30" name="Oval 33">
              <a:extLst>
                <a:ext uri="{FF2B5EF4-FFF2-40B4-BE49-F238E27FC236}">
                  <a16:creationId xmlns:a16="http://schemas.microsoft.com/office/drawing/2014/main" id="{F8CD262B-6F09-CB60-AF5C-9269131D20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1" y="2779"/>
              <a:ext cx="127" cy="127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 eaLnBrk="1" hangingPunct="1">
                <a:defRPr/>
              </a:pPr>
              <a:endParaRPr lang="en-US" altLang="en-US"/>
            </a:p>
          </p:txBody>
        </p:sp>
        <p:sp>
          <p:nvSpPr>
            <p:cNvPr id="31" name="Oval 34">
              <a:extLst>
                <a:ext uri="{FF2B5EF4-FFF2-40B4-BE49-F238E27FC236}">
                  <a16:creationId xmlns:a16="http://schemas.microsoft.com/office/drawing/2014/main" id="{5D966659-FBFE-0E6A-B895-8A76745658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4" y="2958"/>
              <a:ext cx="127" cy="1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 eaLnBrk="1" hangingPunct="1">
                <a:defRPr/>
              </a:pPr>
              <a:endParaRPr lang="en-US" altLang="en-US"/>
            </a:p>
          </p:txBody>
        </p:sp>
        <p:sp>
          <p:nvSpPr>
            <p:cNvPr id="32" name="Oval 35">
              <a:extLst>
                <a:ext uri="{FF2B5EF4-FFF2-40B4-BE49-F238E27FC236}">
                  <a16:creationId xmlns:a16="http://schemas.microsoft.com/office/drawing/2014/main" id="{C2391606-FA6D-0B81-3948-460EDEF437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" y="2958"/>
              <a:ext cx="127" cy="1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 eaLnBrk="1" hangingPunct="1">
                <a:defRPr/>
              </a:pPr>
              <a:endParaRPr lang="en-US" altLang="en-US"/>
            </a:p>
          </p:txBody>
        </p:sp>
        <p:sp>
          <p:nvSpPr>
            <p:cNvPr id="33" name="Oval 36">
              <a:extLst>
                <a:ext uri="{FF2B5EF4-FFF2-40B4-BE49-F238E27FC236}">
                  <a16:creationId xmlns:a16="http://schemas.microsoft.com/office/drawing/2014/main" id="{A81AE282-F6F7-8274-4AA2-0437F85BDD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" y="2958"/>
              <a:ext cx="127" cy="127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 eaLnBrk="1" hangingPunct="1">
                <a:defRPr/>
              </a:pPr>
              <a:endParaRPr lang="en-US" altLang="en-US"/>
            </a:p>
          </p:txBody>
        </p:sp>
        <p:sp>
          <p:nvSpPr>
            <p:cNvPr id="34" name="Oval 37">
              <a:extLst>
                <a:ext uri="{FF2B5EF4-FFF2-40B4-BE49-F238E27FC236}">
                  <a16:creationId xmlns:a16="http://schemas.microsoft.com/office/drawing/2014/main" id="{A69018B6-BEC0-2E55-8D6B-F8B816E9B3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1" y="2958"/>
              <a:ext cx="127" cy="127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 eaLnBrk="1" hangingPunct="1">
                <a:defRPr/>
              </a:pPr>
              <a:endParaRPr lang="en-US" altLang="en-US"/>
            </a:p>
          </p:txBody>
        </p:sp>
        <p:sp>
          <p:nvSpPr>
            <p:cNvPr id="35" name="Oval 38">
              <a:extLst>
                <a:ext uri="{FF2B5EF4-FFF2-40B4-BE49-F238E27FC236}">
                  <a16:creationId xmlns:a16="http://schemas.microsoft.com/office/drawing/2014/main" id="{D40F1C59-4400-2BD4-CCE3-F9B7E51624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" y="3137"/>
              <a:ext cx="127" cy="127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 eaLnBrk="1" hangingPunct="1">
                <a:defRPr/>
              </a:pPr>
              <a:endParaRPr lang="en-US" altLang="en-US"/>
            </a:p>
          </p:txBody>
        </p:sp>
        <p:sp>
          <p:nvSpPr>
            <p:cNvPr id="36" name="Oval 39">
              <a:extLst>
                <a:ext uri="{FF2B5EF4-FFF2-40B4-BE49-F238E27FC236}">
                  <a16:creationId xmlns:a16="http://schemas.microsoft.com/office/drawing/2014/main" id="{E3C07667-A167-15D3-2C83-240D463B42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1" y="3137"/>
              <a:ext cx="127" cy="127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 eaLnBrk="1" hangingPunct="1">
                <a:defRPr/>
              </a:pPr>
              <a:endParaRPr lang="en-US" altLang="en-US"/>
            </a:p>
          </p:txBody>
        </p:sp>
      </p:grpSp>
      <p:sp>
        <p:nvSpPr>
          <p:cNvPr id="37" name="Line 40">
            <a:extLst>
              <a:ext uri="{FF2B5EF4-FFF2-40B4-BE49-F238E27FC236}">
                <a16:creationId xmlns:a16="http://schemas.microsoft.com/office/drawing/2014/main" id="{18AFCAB3-6823-5F68-8EAE-133A8FCB5735}"/>
              </a:ext>
            </a:extLst>
          </p:cNvPr>
          <p:cNvSpPr>
            <a:spLocks noChangeShapeType="1"/>
          </p:cNvSpPr>
          <p:nvPr/>
        </p:nvSpPr>
        <p:spPr bwMode="auto">
          <a:xfrm>
            <a:off x="304800" y="2819400"/>
            <a:ext cx="8229600" cy="0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38" name="Picture 45" descr="wpibig">
            <a:extLst>
              <a:ext uri="{FF2B5EF4-FFF2-40B4-BE49-F238E27FC236}">
                <a16:creationId xmlns:a16="http://schemas.microsoft.com/office/drawing/2014/main" id="{2B802FB9-3DA5-8F51-AEBA-58CE2D49001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0" y="6165850"/>
            <a:ext cx="1095375" cy="536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3" name="Rectangle 3"/>
          <p:cNvSpPr>
            <a:spLocks noGrp="1" noChangeArrowheads="1"/>
          </p:cNvSpPr>
          <p:nvPr>
            <p:ph type="ctrTitle"/>
          </p:nvPr>
        </p:nvSpPr>
        <p:spPr>
          <a:xfrm>
            <a:off x="315913" y="466725"/>
            <a:ext cx="6781800" cy="2133600"/>
          </a:xfrm>
        </p:spPr>
        <p:txBody>
          <a:bodyPr/>
          <a:lstStyle>
            <a:lvl1pPr algn="r">
              <a:defRPr sz="4800"/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10244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849313" y="3049588"/>
            <a:ext cx="6248400" cy="2362200"/>
          </a:xfrm>
        </p:spPr>
        <p:txBody>
          <a:bodyPr/>
          <a:lstStyle>
            <a:lvl1pPr marL="0" indent="0" algn="r">
              <a:buFont typeface="Wingdings" charset="0"/>
              <a:buNone/>
              <a:defRPr sz="3200"/>
            </a:lvl1pPr>
          </a:lstStyle>
          <a:p>
            <a:pPr lvl="0"/>
            <a:r>
              <a:rPr lang="en-US" noProof="0"/>
              <a:t>Click to edit Master subtitle style</a:t>
            </a:r>
          </a:p>
        </p:txBody>
      </p:sp>
      <p:sp>
        <p:nvSpPr>
          <p:cNvPr id="39" name="Rectangle 5">
            <a:extLst>
              <a:ext uri="{FF2B5EF4-FFF2-40B4-BE49-F238E27FC236}">
                <a16:creationId xmlns:a16="http://schemas.microsoft.com/office/drawing/2014/main" id="{967D30ED-9229-685B-BD08-2C0CB6275C6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0" name="Rectangle 6">
            <a:extLst>
              <a:ext uri="{FF2B5EF4-FFF2-40B4-BE49-F238E27FC236}">
                <a16:creationId xmlns:a16="http://schemas.microsoft.com/office/drawing/2014/main" id="{6404B264-D1DA-3CF7-30EB-6050E87D45A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Rundensteiner-CS3431</a:t>
            </a:r>
          </a:p>
        </p:txBody>
      </p:sp>
      <p:sp>
        <p:nvSpPr>
          <p:cNvPr id="41" name="Rectangle 7">
            <a:extLst>
              <a:ext uri="{FF2B5EF4-FFF2-40B4-BE49-F238E27FC236}">
                <a16:creationId xmlns:a16="http://schemas.microsoft.com/office/drawing/2014/main" id="{503BD7FA-0F2D-0118-E752-8EC7EBD9781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A4FF78C2-4A12-554D-A45F-782012B078B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366956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43D23FDC-E3C7-7616-2A10-F814C7C1B7A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2750F4C6-EF3C-8B3C-C786-0F0FE58419C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Rundensteiner-CS3431</a:t>
            </a:r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7531F9B9-8252-5A13-0071-10FC39F7DC2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6A7CDD4-BCEC-D94B-A1D6-9366B406E12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006804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22238"/>
            <a:ext cx="2057400" cy="600868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2238"/>
            <a:ext cx="6019800" cy="600868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AB3F401D-F626-92D8-5FC1-8440A201A0F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83C151AE-1CC6-2136-EC9C-46E5C2F1845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Rundensteiner-CS3431</a:t>
            </a:r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45E25FEE-7ECD-9E93-45A1-A7B43708D90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1B20584-4781-5C45-91AD-C2AA8F23635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583538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 preserve="1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2238"/>
            <a:ext cx="7543800" cy="1295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719263"/>
            <a:ext cx="4038600" cy="44116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4648200" y="1719263"/>
            <a:ext cx="4038600" cy="4411662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A100F236-2BE6-4B20-D08E-370180B298C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DBF8CEBF-96F6-5CF9-75C1-F42D572E9E1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Rundensteiner-CS3431</a:t>
            </a:r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4AEB8B3E-9D21-B2EC-3ED6-4CA1121A879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F5CA1A-872A-E74C-8B3B-32939319503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799470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52C9C3-5EE1-5D0A-926C-E5210037BA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C61949-94CA-4DCC-2B26-4EC2A468B7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B9AD31-8682-E6C0-24F4-15690D525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7A76E73-C6F9-4C46-8AA6-C5527AD403E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290489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C04A38-6A20-D4A5-3AAE-F30DABC82D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E142B8-57CC-E34F-C3D5-982DDD1015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D35E0E-2E0E-18A8-5372-0CB8021BE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0FE3A09-2D6B-544F-B064-2FC74AFA4AB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879343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F6E3D2-9BC7-DFA8-2EBD-BB260D1511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C96DBF-AA60-010D-C2C2-CFAE29E0E1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07E9DA-FB23-944C-203E-5CFEABE1D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9E3F9B7-F757-074D-B23A-6CAE6711B61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924991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A78D0EC2-F4FC-B161-3764-28B03E61BF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6153215A-052B-831A-D7E3-129FEF040B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923C390B-772E-5299-905F-B3B38D2CB7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FDC4E76-D4E1-5D41-B2B4-D1FEC5FDF38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0972100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1D767DD7-26D8-BF35-2E11-666AB22F5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CFD0C458-DA7D-00CD-2D74-BCA54C017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D84BD5FF-F467-4069-88C6-86414253EF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E344C0E-4BE6-7146-8C06-5F5910363DA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9474935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8293211F-10A6-E1A6-7A51-B48EFE3859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835D709C-8A75-989C-D6ED-AAFC6C7430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61BFFEAF-00AE-F4CF-2B75-E8A0DA0E9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93C324-E71D-9149-89EF-AE574C93A67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5329739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9DE64C86-517D-6AF8-C660-2A24707AEF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DD8F41E4-D472-4911-7986-B7FC302ED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C48B7845-2F41-9F39-2F7D-1590B0BE47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95AEFEC-1EE6-994A-A3F3-2D7CAA1C891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39478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3DC19D5D-CEF5-81D1-3484-23F836197D6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98DB0408-C6D7-6EDE-BB71-04FEFC81FDF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Rundensteiner-CS3431</a:t>
            </a:r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395C8E54-DA38-1833-C548-C0838D61A4B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5440709-EEA8-A740-9576-86778E3278C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2761713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977C4707-56B3-03C9-17E2-32FAE45895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6ED20733-1D0F-6A87-AF59-32D58C3D63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0EC8A779-CE37-602F-A9E9-4731A947D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5053B2F-8F11-0647-9F06-982A551DBBE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9343810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5F437F51-F547-975E-E6F4-0FDC66BCE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372138F4-A3DA-C53E-5D83-2DDB084786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36F81EDC-42C3-4704-0C78-EBE663892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47AA10-8AAC-F146-B1F8-58F0AE838CB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6044128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BD25E1-28EF-2FB3-6457-9E7DFDC202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0E1F61-810A-EFE4-571E-E5BDB6373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9BFC4A-0A5E-3FC3-5CFD-537DF07B6D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9FA8ABE-509B-1E49-AADC-6B2E86E4340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9721232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853CC3-1D54-A155-F03C-72A7B22136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1157CA-104D-CA18-1617-09FDD6D8DF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0839BC-6167-B4AB-25B6-7BE34EFAB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4DCFF71-46A3-EE4A-8B57-4C6B6FA4E3D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217532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C5A1E192-A7AC-269B-A1C8-0436EBB6245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F9A0D553-74F1-E68D-1786-1005DB1C42D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Rundensteiner-CS3431</a:t>
            </a:r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13FE9570-6CF3-D525-2013-D69C1AC21F2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C5AC01C-EBD8-6240-B62B-CC828BC0196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99537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19263"/>
            <a:ext cx="4038600" cy="44116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19263"/>
            <a:ext cx="4038600" cy="44116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16CF1135-6E1C-3EC7-4C77-FC5CFD921FA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D861F0C3-2A1E-D5F9-3ED5-4CE5671AB39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Rundensteiner-CS3431</a:t>
            </a:r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093AE868-4065-BB5C-56FE-F86865146B8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D787D9E-AF8F-394D-8320-A1CB65B92A4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95571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CB40D13D-207E-EA04-7B8E-256361BB48A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8A904C24-B70A-830D-EE3F-5D931CC2FBB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Rundensteiner-CS3431</a:t>
            </a:r>
          </a:p>
        </p:txBody>
      </p:sp>
      <p:sp>
        <p:nvSpPr>
          <p:cNvPr id="9" name="Rectangle 7">
            <a:extLst>
              <a:ext uri="{FF2B5EF4-FFF2-40B4-BE49-F238E27FC236}">
                <a16:creationId xmlns:a16="http://schemas.microsoft.com/office/drawing/2014/main" id="{8CBFF508-06C1-0F6A-CB6F-D3B51B7D9C8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5609FC2-442B-D44D-9523-1C110B1A012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751782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CF67F1D3-3975-F265-A599-3AF89356A65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C92EDAF2-CFCE-6128-4E3E-7832DCCB892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Rundensteiner-CS3431</a:t>
            </a:r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644B8683-7DFB-1F9C-5C01-C6F57BF1182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87DCB3E-F5C8-5244-8A13-1699CD4AE21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252749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>
            <a:extLst>
              <a:ext uri="{FF2B5EF4-FFF2-40B4-BE49-F238E27FC236}">
                <a16:creationId xmlns:a16="http://schemas.microsoft.com/office/drawing/2014/main" id="{4BA49188-5948-5AD5-5E25-672C475074A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6">
            <a:extLst>
              <a:ext uri="{FF2B5EF4-FFF2-40B4-BE49-F238E27FC236}">
                <a16:creationId xmlns:a16="http://schemas.microsoft.com/office/drawing/2014/main" id="{BD7FDF43-DB3F-0CF7-710B-894C5BB3901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Rundensteiner-CS3431</a:t>
            </a:r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id="{21F36190-5E76-86A3-077B-D2D9643BAD7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733B70-6C32-9146-836D-49DE9745D45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088379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C90F0248-33B9-DF49-92C3-9968B0BD7A8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FA158742-6DD4-67B2-1380-2E939050A36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Rundensteiner-CS3431</a:t>
            </a:r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0EE0CCE0-F9B8-BDAE-1615-A9B5157F28A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976C18E-9B33-9149-9C75-96C35BDFFC5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258810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6475D8B4-9EBC-854D-9C8E-8A17D9EA088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35654389-5880-E463-B3C9-81F42EDAFDC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Rundensteiner-CS3431</a:t>
            </a:r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F7CA9109-83FF-6F97-43C2-442349DE977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94A97AC-279E-D443-BE5E-D7F85ABDEC4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054013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9C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Line 2">
            <a:extLst>
              <a:ext uri="{FF2B5EF4-FFF2-40B4-BE49-F238E27FC236}">
                <a16:creationId xmlns:a16="http://schemas.microsoft.com/office/drawing/2014/main" id="{4A379F3B-894F-9CE5-BF90-7C63761DEBEA}"/>
              </a:ext>
            </a:extLst>
          </p:cNvPr>
          <p:cNvSpPr>
            <a:spLocks noChangeShapeType="1"/>
          </p:cNvSpPr>
          <p:nvPr/>
        </p:nvSpPr>
        <p:spPr bwMode="auto">
          <a:xfrm>
            <a:off x="7962900" y="152400"/>
            <a:ext cx="0" cy="1524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6E0A4550-5D15-2E42-421B-BC0CB6AF408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122238"/>
            <a:ext cx="7543800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7942A196-80AB-F1C1-F8E9-21F3A9522D8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719263"/>
            <a:ext cx="8229600" cy="441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9221" name="Rectangle 5">
            <a:extLst>
              <a:ext uri="{FF2B5EF4-FFF2-40B4-BE49-F238E27FC236}">
                <a16:creationId xmlns:a16="http://schemas.microsoft.com/office/drawing/2014/main" id="{D8E8671E-A6A9-3755-7C82-64593844DF71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000"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222" name="Rectangle 6">
            <a:extLst>
              <a:ext uri="{FF2B5EF4-FFF2-40B4-BE49-F238E27FC236}">
                <a16:creationId xmlns:a16="http://schemas.microsoft.com/office/drawing/2014/main" id="{3EDFA3E1-FE51-FF7B-2B8D-25D97D3E4077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000"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r>
              <a:rPr lang="en-US"/>
              <a:t>Rundensteiner-CS3431</a:t>
            </a:r>
          </a:p>
        </p:txBody>
      </p:sp>
      <p:sp>
        <p:nvSpPr>
          <p:cNvPr id="9223" name="Rectangle 7">
            <a:extLst>
              <a:ext uri="{FF2B5EF4-FFF2-40B4-BE49-F238E27FC236}">
                <a16:creationId xmlns:a16="http://schemas.microsoft.com/office/drawing/2014/main" id="{73345CAC-76FD-F93C-E454-FD33A0E220BD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000" smtClean="0"/>
            </a:lvl1pPr>
          </a:lstStyle>
          <a:p>
            <a:pPr>
              <a:defRPr/>
            </a:pPr>
            <a:fld id="{BAAF3075-2401-D646-8835-C9C63C5D0C5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grpSp>
        <p:nvGrpSpPr>
          <p:cNvPr id="1032" name="Group 8">
            <a:extLst>
              <a:ext uri="{FF2B5EF4-FFF2-40B4-BE49-F238E27FC236}">
                <a16:creationId xmlns:a16="http://schemas.microsoft.com/office/drawing/2014/main" id="{BDAFFCA9-8C5E-15AA-2860-E1E1F43F7139}"/>
              </a:ext>
            </a:extLst>
          </p:cNvPr>
          <p:cNvGrpSpPr>
            <a:grpSpLocks/>
          </p:cNvGrpSpPr>
          <p:nvPr/>
        </p:nvGrpSpPr>
        <p:grpSpPr bwMode="auto">
          <a:xfrm>
            <a:off x="8153400" y="152400"/>
            <a:ext cx="792163" cy="1295400"/>
            <a:chOff x="5136" y="960"/>
            <a:chExt cx="528" cy="864"/>
          </a:xfrm>
        </p:grpSpPr>
        <p:sp>
          <p:nvSpPr>
            <p:cNvPr id="1034" name="Oval 9">
              <a:extLst>
                <a:ext uri="{FF2B5EF4-FFF2-40B4-BE49-F238E27FC236}">
                  <a16:creationId xmlns:a16="http://schemas.microsoft.com/office/drawing/2014/main" id="{6339DE4B-F69E-4392-DEBA-2C2BB02E84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6" y="960"/>
              <a:ext cx="80" cy="8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 eaLnBrk="1" hangingPunct="1">
                <a:defRPr/>
              </a:pPr>
              <a:endParaRPr lang="en-US" altLang="en-US"/>
            </a:p>
          </p:txBody>
        </p:sp>
        <p:sp>
          <p:nvSpPr>
            <p:cNvPr id="1035" name="Oval 10">
              <a:extLst>
                <a:ext uri="{FF2B5EF4-FFF2-40B4-BE49-F238E27FC236}">
                  <a16:creationId xmlns:a16="http://schemas.microsoft.com/office/drawing/2014/main" id="{313F4EC7-1BAE-BC88-F182-9995CADB00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" y="960"/>
              <a:ext cx="79" cy="8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 eaLnBrk="1" hangingPunct="1">
                <a:defRPr/>
              </a:pPr>
              <a:endParaRPr lang="en-US" altLang="en-US"/>
            </a:p>
          </p:txBody>
        </p:sp>
        <p:sp>
          <p:nvSpPr>
            <p:cNvPr id="1036" name="Oval 11">
              <a:extLst>
                <a:ext uri="{FF2B5EF4-FFF2-40B4-BE49-F238E27FC236}">
                  <a16:creationId xmlns:a16="http://schemas.microsoft.com/office/drawing/2014/main" id="{C8CF5FC3-4E7C-E4AA-C7C4-792C503104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60" y="960"/>
              <a:ext cx="76" cy="8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 eaLnBrk="1" hangingPunct="1">
                <a:defRPr/>
              </a:pPr>
              <a:endParaRPr lang="en-US" altLang="en-US"/>
            </a:p>
          </p:txBody>
        </p:sp>
        <p:sp>
          <p:nvSpPr>
            <p:cNvPr id="1037" name="Oval 12">
              <a:extLst>
                <a:ext uri="{FF2B5EF4-FFF2-40B4-BE49-F238E27FC236}">
                  <a16:creationId xmlns:a16="http://schemas.microsoft.com/office/drawing/2014/main" id="{6EF8F4F0-49E5-1336-D53A-9699391A88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6" y="1072"/>
              <a:ext cx="80" cy="7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 eaLnBrk="1" hangingPunct="1">
                <a:defRPr/>
              </a:pPr>
              <a:endParaRPr lang="en-US" altLang="en-US"/>
            </a:p>
          </p:txBody>
        </p:sp>
        <p:sp>
          <p:nvSpPr>
            <p:cNvPr id="1038" name="Oval 13">
              <a:extLst>
                <a:ext uri="{FF2B5EF4-FFF2-40B4-BE49-F238E27FC236}">
                  <a16:creationId xmlns:a16="http://schemas.microsoft.com/office/drawing/2014/main" id="{A0912B6A-8548-F39C-B98B-B12894D3EF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" y="1072"/>
              <a:ext cx="79" cy="7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 eaLnBrk="1" hangingPunct="1">
                <a:defRPr/>
              </a:pPr>
              <a:endParaRPr lang="en-US" altLang="en-US"/>
            </a:p>
          </p:txBody>
        </p:sp>
        <p:sp>
          <p:nvSpPr>
            <p:cNvPr id="1039" name="Oval 14">
              <a:extLst>
                <a:ext uri="{FF2B5EF4-FFF2-40B4-BE49-F238E27FC236}">
                  <a16:creationId xmlns:a16="http://schemas.microsoft.com/office/drawing/2014/main" id="{C7960519-D610-6547-9B03-C0A16736F6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60" y="1072"/>
              <a:ext cx="76" cy="7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 eaLnBrk="1" hangingPunct="1">
                <a:defRPr/>
              </a:pPr>
              <a:endParaRPr lang="en-US" altLang="en-US"/>
            </a:p>
          </p:txBody>
        </p:sp>
        <p:sp>
          <p:nvSpPr>
            <p:cNvPr id="1040" name="Oval 15">
              <a:extLst>
                <a:ext uri="{FF2B5EF4-FFF2-40B4-BE49-F238E27FC236}">
                  <a16:creationId xmlns:a16="http://schemas.microsoft.com/office/drawing/2014/main" id="{942783CE-6C02-E7FC-BE82-4472E3FAD9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72" y="1072"/>
              <a:ext cx="73" cy="7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 eaLnBrk="1" hangingPunct="1">
                <a:defRPr/>
              </a:pPr>
              <a:endParaRPr lang="en-US" altLang="en-US"/>
            </a:p>
          </p:txBody>
        </p:sp>
        <p:sp>
          <p:nvSpPr>
            <p:cNvPr id="1041" name="Oval 16">
              <a:extLst>
                <a:ext uri="{FF2B5EF4-FFF2-40B4-BE49-F238E27FC236}">
                  <a16:creationId xmlns:a16="http://schemas.microsoft.com/office/drawing/2014/main" id="{B8263A70-9107-1677-B1E5-035760809B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6" y="1184"/>
              <a:ext cx="80" cy="73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 eaLnBrk="1" hangingPunct="1">
                <a:defRPr/>
              </a:pPr>
              <a:endParaRPr lang="en-US" altLang="en-US"/>
            </a:p>
          </p:txBody>
        </p:sp>
        <p:sp>
          <p:nvSpPr>
            <p:cNvPr id="1042" name="Oval 17">
              <a:extLst>
                <a:ext uri="{FF2B5EF4-FFF2-40B4-BE49-F238E27FC236}">
                  <a16:creationId xmlns:a16="http://schemas.microsoft.com/office/drawing/2014/main" id="{2D0CC547-D455-6887-01DF-12EDC1F8CA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" y="1184"/>
              <a:ext cx="79" cy="73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 eaLnBrk="1" hangingPunct="1">
                <a:defRPr/>
              </a:pPr>
              <a:endParaRPr lang="en-US" altLang="en-US"/>
            </a:p>
          </p:txBody>
        </p:sp>
        <p:sp>
          <p:nvSpPr>
            <p:cNvPr id="1043" name="Oval 18">
              <a:extLst>
                <a:ext uri="{FF2B5EF4-FFF2-40B4-BE49-F238E27FC236}">
                  <a16:creationId xmlns:a16="http://schemas.microsoft.com/office/drawing/2014/main" id="{A1BF23F2-7F98-8ED2-C7B5-D1BC524A0D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60" y="1184"/>
              <a:ext cx="76" cy="7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 eaLnBrk="1" hangingPunct="1">
                <a:defRPr/>
              </a:pPr>
              <a:endParaRPr lang="en-US" altLang="en-US"/>
            </a:p>
          </p:txBody>
        </p:sp>
        <p:sp>
          <p:nvSpPr>
            <p:cNvPr id="1044" name="Oval 19">
              <a:extLst>
                <a:ext uri="{FF2B5EF4-FFF2-40B4-BE49-F238E27FC236}">
                  <a16:creationId xmlns:a16="http://schemas.microsoft.com/office/drawing/2014/main" id="{FC07BE82-CBCB-F661-4609-DD0B004D39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72" y="1184"/>
              <a:ext cx="73" cy="7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 eaLnBrk="1" hangingPunct="1">
                <a:defRPr/>
              </a:pPr>
              <a:endParaRPr lang="en-US" altLang="en-US"/>
            </a:p>
          </p:txBody>
        </p:sp>
        <p:sp>
          <p:nvSpPr>
            <p:cNvPr id="1045" name="Oval 20">
              <a:extLst>
                <a:ext uri="{FF2B5EF4-FFF2-40B4-BE49-F238E27FC236}">
                  <a16:creationId xmlns:a16="http://schemas.microsoft.com/office/drawing/2014/main" id="{350EFF84-8B04-9CC3-91CF-36AFAA2BEB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4" y="1184"/>
              <a:ext cx="80" cy="7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 eaLnBrk="1" hangingPunct="1">
                <a:defRPr/>
              </a:pPr>
              <a:endParaRPr lang="en-US" altLang="en-US"/>
            </a:p>
          </p:txBody>
        </p:sp>
        <p:sp>
          <p:nvSpPr>
            <p:cNvPr id="1046" name="Oval 21">
              <a:extLst>
                <a:ext uri="{FF2B5EF4-FFF2-40B4-BE49-F238E27FC236}">
                  <a16:creationId xmlns:a16="http://schemas.microsoft.com/office/drawing/2014/main" id="{F4F70746-25FC-69D1-7D0F-E4BE9CC463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6" y="1296"/>
              <a:ext cx="80" cy="8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 eaLnBrk="1" hangingPunct="1">
                <a:defRPr/>
              </a:pPr>
              <a:endParaRPr lang="en-US" altLang="en-US"/>
            </a:p>
          </p:txBody>
        </p:sp>
        <p:sp>
          <p:nvSpPr>
            <p:cNvPr id="1047" name="Oval 22">
              <a:extLst>
                <a:ext uri="{FF2B5EF4-FFF2-40B4-BE49-F238E27FC236}">
                  <a16:creationId xmlns:a16="http://schemas.microsoft.com/office/drawing/2014/main" id="{6985114E-CA1F-14B0-B868-EB894A6DFB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" y="1296"/>
              <a:ext cx="79" cy="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 eaLnBrk="1" hangingPunct="1">
                <a:defRPr/>
              </a:pPr>
              <a:endParaRPr lang="en-US" altLang="en-US"/>
            </a:p>
          </p:txBody>
        </p:sp>
        <p:sp>
          <p:nvSpPr>
            <p:cNvPr id="1048" name="Oval 23">
              <a:extLst>
                <a:ext uri="{FF2B5EF4-FFF2-40B4-BE49-F238E27FC236}">
                  <a16:creationId xmlns:a16="http://schemas.microsoft.com/office/drawing/2014/main" id="{2EF97DB8-48B6-FE11-DC27-8034FC7BAC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60" y="1296"/>
              <a:ext cx="76" cy="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 eaLnBrk="1" hangingPunct="1">
                <a:defRPr/>
              </a:pPr>
              <a:endParaRPr lang="en-US" altLang="en-US"/>
            </a:p>
          </p:txBody>
        </p:sp>
        <p:sp>
          <p:nvSpPr>
            <p:cNvPr id="1049" name="Oval 24">
              <a:extLst>
                <a:ext uri="{FF2B5EF4-FFF2-40B4-BE49-F238E27FC236}">
                  <a16:creationId xmlns:a16="http://schemas.microsoft.com/office/drawing/2014/main" id="{7F217E79-0562-8A17-6325-1CE27FE3DD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72" y="1296"/>
              <a:ext cx="73" cy="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 eaLnBrk="1" hangingPunct="1">
                <a:defRPr/>
              </a:pPr>
              <a:endParaRPr lang="en-US" altLang="en-US"/>
            </a:p>
          </p:txBody>
        </p:sp>
        <p:sp>
          <p:nvSpPr>
            <p:cNvPr id="1050" name="Oval 25">
              <a:extLst>
                <a:ext uri="{FF2B5EF4-FFF2-40B4-BE49-F238E27FC236}">
                  <a16:creationId xmlns:a16="http://schemas.microsoft.com/office/drawing/2014/main" id="{A70A4B3D-490E-BAD9-70FC-AC4C4E487C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6" y="1408"/>
              <a:ext cx="80" cy="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 eaLnBrk="1" hangingPunct="1">
                <a:defRPr/>
              </a:pPr>
              <a:endParaRPr lang="en-US" altLang="en-US"/>
            </a:p>
          </p:txBody>
        </p:sp>
        <p:sp>
          <p:nvSpPr>
            <p:cNvPr id="1051" name="Oval 26">
              <a:extLst>
                <a:ext uri="{FF2B5EF4-FFF2-40B4-BE49-F238E27FC236}">
                  <a16:creationId xmlns:a16="http://schemas.microsoft.com/office/drawing/2014/main" id="{7966317B-A57D-D2D3-54EA-9E1A1DCBAC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" y="1408"/>
              <a:ext cx="79" cy="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 eaLnBrk="1" hangingPunct="1">
                <a:defRPr/>
              </a:pPr>
              <a:endParaRPr lang="en-US" altLang="en-US"/>
            </a:p>
          </p:txBody>
        </p:sp>
        <p:sp>
          <p:nvSpPr>
            <p:cNvPr id="1052" name="Oval 27">
              <a:extLst>
                <a:ext uri="{FF2B5EF4-FFF2-40B4-BE49-F238E27FC236}">
                  <a16:creationId xmlns:a16="http://schemas.microsoft.com/office/drawing/2014/main" id="{7A458221-318E-74CE-03A9-ADC2C92E65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60" y="1408"/>
              <a:ext cx="76" cy="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 eaLnBrk="1" hangingPunct="1">
                <a:defRPr/>
              </a:pPr>
              <a:endParaRPr lang="en-US" altLang="en-US"/>
            </a:p>
          </p:txBody>
        </p:sp>
        <p:sp>
          <p:nvSpPr>
            <p:cNvPr id="1053" name="Oval 28">
              <a:extLst>
                <a:ext uri="{FF2B5EF4-FFF2-40B4-BE49-F238E27FC236}">
                  <a16:creationId xmlns:a16="http://schemas.microsoft.com/office/drawing/2014/main" id="{440D29A5-8496-CE77-FFCF-49C7B1FA68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72" y="1408"/>
              <a:ext cx="73" cy="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 eaLnBrk="1" hangingPunct="1">
                <a:defRPr/>
              </a:pPr>
              <a:endParaRPr lang="en-US" altLang="en-US"/>
            </a:p>
          </p:txBody>
        </p:sp>
        <p:sp>
          <p:nvSpPr>
            <p:cNvPr id="1054" name="Oval 29">
              <a:extLst>
                <a:ext uri="{FF2B5EF4-FFF2-40B4-BE49-F238E27FC236}">
                  <a16:creationId xmlns:a16="http://schemas.microsoft.com/office/drawing/2014/main" id="{81DDC9A7-4139-8753-3B50-49069BD178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4" y="1408"/>
              <a:ext cx="80" cy="8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 eaLnBrk="1" hangingPunct="1">
                <a:defRPr/>
              </a:pPr>
              <a:endParaRPr lang="en-US" altLang="en-US"/>
            </a:p>
          </p:txBody>
        </p:sp>
        <p:sp>
          <p:nvSpPr>
            <p:cNvPr id="1055" name="Oval 30">
              <a:extLst>
                <a:ext uri="{FF2B5EF4-FFF2-40B4-BE49-F238E27FC236}">
                  <a16:creationId xmlns:a16="http://schemas.microsoft.com/office/drawing/2014/main" id="{3690A379-79CD-6B1A-D91E-46AFAD8351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6" y="1520"/>
              <a:ext cx="80" cy="7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 eaLnBrk="1" hangingPunct="1">
                <a:defRPr/>
              </a:pPr>
              <a:endParaRPr lang="en-US" altLang="en-US"/>
            </a:p>
          </p:txBody>
        </p:sp>
        <p:sp>
          <p:nvSpPr>
            <p:cNvPr id="1056" name="Oval 31">
              <a:extLst>
                <a:ext uri="{FF2B5EF4-FFF2-40B4-BE49-F238E27FC236}">
                  <a16:creationId xmlns:a16="http://schemas.microsoft.com/office/drawing/2014/main" id="{940307D5-88C5-2376-7C69-1A26C089B8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" y="1520"/>
              <a:ext cx="79" cy="7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 eaLnBrk="1" hangingPunct="1">
                <a:defRPr/>
              </a:pPr>
              <a:endParaRPr lang="en-US" altLang="en-US"/>
            </a:p>
          </p:txBody>
        </p:sp>
        <p:sp>
          <p:nvSpPr>
            <p:cNvPr id="1057" name="Oval 32">
              <a:extLst>
                <a:ext uri="{FF2B5EF4-FFF2-40B4-BE49-F238E27FC236}">
                  <a16:creationId xmlns:a16="http://schemas.microsoft.com/office/drawing/2014/main" id="{3D967691-2FC8-3240-FA46-0B25984013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60" y="1520"/>
              <a:ext cx="76" cy="7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 eaLnBrk="1" hangingPunct="1">
                <a:defRPr/>
              </a:pPr>
              <a:endParaRPr lang="en-US" altLang="en-US"/>
            </a:p>
          </p:txBody>
        </p:sp>
        <p:sp>
          <p:nvSpPr>
            <p:cNvPr id="1058" name="Oval 33">
              <a:extLst>
                <a:ext uri="{FF2B5EF4-FFF2-40B4-BE49-F238E27FC236}">
                  <a16:creationId xmlns:a16="http://schemas.microsoft.com/office/drawing/2014/main" id="{56342C79-62C5-8747-BB7F-6335034BE7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72" y="1520"/>
              <a:ext cx="73" cy="79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 eaLnBrk="1" hangingPunct="1">
                <a:defRPr/>
              </a:pPr>
              <a:endParaRPr lang="en-US" altLang="en-US"/>
            </a:p>
          </p:txBody>
        </p:sp>
        <p:sp>
          <p:nvSpPr>
            <p:cNvPr id="1059" name="Oval 34">
              <a:extLst>
                <a:ext uri="{FF2B5EF4-FFF2-40B4-BE49-F238E27FC236}">
                  <a16:creationId xmlns:a16="http://schemas.microsoft.com/office/drawing/2014/main" id="{0F2E67A4-134F-B9BB-A819-3F893B16A3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6" y="1632"/>
              <a:ext cx="80" cy="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 eaLnBrk="1" hangingPunct="1">
                <a:defRPr/>
              </a:pPr>
              <a:endParaRPr lang="en-US" altLang="en-US"/>
            </a:p>
          </p:txBody>
        </p:sp>
        <p:sp>
          <p:nvSpPr>
            <p:cNvPr id="1060" name="Oval 35">
              <a:extLst>
                <a:ext uri="{FF2B5EF4-FFF2-40B4-BE49-F238E27FC236}">
                  <a16:creationId xmlns:a16="http://schemas.microsoft.com/office/drawing/2014/main" id="{CD646D53-666C-A74D-1C86-834D2C16F0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" y="1632"/>
              <a:ext cx="79" cy="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 eaLnBrk="1" hangingPunct="1">
                <a:defRPr/>
              </a:pPr>
              <a:endParaRPr lang="en-US" altLang="en-US"/>
            </a:p>
          </p:txBody>
        </p:sp>
        <p:sp>
          <p:nvSpPr>
            <p:cNvPr id="1061" name="Oval 36">
              <a:extLst>
                <a:ext uri="{FF2B5EF4-FFF2-40B4-BE49-F238E27FC236}">
                  <a16:creationId xmlns:a16="http://schemas.microsoft.com/office/drawing/2014/main" id="{91184F27-7088-BB88-E80E-056AC2626C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60" y="1632"/>
              <a:ext cx="76" cy="75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 eaLnBrk="1" hangingPunct="1">
                <a:defRPr/>
              </a:pPr>
              <a:endParaRPr lang="en-US" altLang="en-US"/>
            </a:p>
          </p:txBody>
        </p:sp>
        <p:sp>
          <p:nvSpPr>
            <p:cNvPr id="1062" name="Oval 37">
              <a:extLst>
                <a:ext uri="{FF2B5EF4-FFF2-40B4-BE49-F238E27FC236}">
                  <a16:creationId xmlns:a16="http://schemas.microsoft.com/office/drawing/2014/main" id="{B9E32325-D10A-1C92-20BE-47EE192F6A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72" y="1632"/>
              <a:ext cx="73" cy="75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 eaLnBrk="1" hangingPunct="1">
                <a:defRPr/>
              </a:pPr>
              <a:endParaRPr lang="en-US" altLang="en-US"/>
            </a:p>
          </p:txBody>
        </p:sp>
        <p:sp>
          <p:nvSpPr>
            <p:cNvPr id="1063" name="Oval 38">
              <a:extLst>
                <a:ext uri="{FF2B5EF4-FFF2-40B4-BE49-F238E27FC236}">
                  <a16:creationId xmlns:a16="http://schemas.microsoft.com/office/drawing/2014/main" id="{33B0791E-08A2-3C19-8257-63E62E109B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" y="1744"/>
              <a:ext cx="79" cy="8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 eaLnBrk="1" hangingPunct="1">
                <a:defRPr/>
              </a:pPr>
              <a:endParaRPr lang="en-US" altLang="en-US"/>
            </a:p>
          </p:txBody>
        </p:sp>
        <p:sp>
          <p:nvSpPr>
            <p:cNvPr id="1064" name="Oval 39">
              <a:extLst>
                <a:ext uri="{FF2B5EF4-FFF2-40B4-BE49-F238E27FC236}">
                  <a16:creationId xmlns:a16="http://schemas.microsoft.com/office/drawing/2014/main" id="{324017F7-5DC8-1DDD-31FA-207F12A2EB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72" y="1744"/>
              <a:ext cx="73" cy="8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 eaLnBrk="1" hangingPunct="1">
                <a:defRPr/>
              </a:pPr>
              <a:endParaRPr lang="en-US" altLang="en-US"/>
            </a:p>
          </p:txBody>
        </p:sp>
      </p:grpSp>
      <p:pic>
        <p:nvPicPr>
          <p:cNvPr id="1033" name="Picture 42" descr="wpibig">
            <a:extLst>
              <a:ext uri="{FF2B5EF4-FFF2-40B4-BE49-F238E27FC236}">
                <a16:creationId xmlns:a16="http://schemas.microsoft.com/office/drawing/2014/main" id="{3D141540-5B58-C194-7B40-B33470E2754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0" y="6165850"/>
            <a:ext cx="1095375" cy="536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985" r:id="rId1"/>
    <p:sldLayoutId id="2147483963" r:id="rId2"/>
    <p:sldLayoutId id="2147483964" r:id="rId3"/>
    <p:sldLayoutId id="2147483965" r:id="rId4"/>
    <p:sldLayoutId id="2147483966" r:id="rId5"/>
    <p:sldLayoutId id="2147483967" r:id="rId6"/>
    <p:sldLayoutId id="2147483968" r:id="rId7"/>
    <p:sldLayoutId id="2147483969" r:id="rId8"/>
    <p:sldLayoutId id="2147483970" r:id="rId9"/>
    <p:sldLayoutId id="2147483971" r:id="rId10"/>
    <p:sldLayoutId id="2147483972" r:id="rId11"/>
    <p:sldLayoutId id="2147483973" r:id="rId12"/>
  </p:sldLayoutIdLst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+mj-lt"/>
          <a:ea typeface="MS PGothic" panose="020B0600070205080204" pitchFamily="34" charset="-128"/>
          <a:cs typeface="ＭＳ Ｐゴシック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  <a:ea typeface="MS PGothic" panose="020B0600070205080204" pitchFamily="34" charset="-128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  <a:ea typeface="MS PGothic" panose="020B0600070205080204" pitchFamily="34" charset="-128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  <a:ea typeface="MS PGothic" panose="020B0600070205080204" pitchFamily="34" charset="-128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  <a:ea typeface="MS PGothic" panose="020B0600070205080204" pitchFamily="34" charset="-128"/>
          <a:cs typeface="ＭＳ Ｐゴシック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  <a:ea typeface="ＭＳ Ｐゴシック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  <a:ea typeface="ＭＳ Ｐゴシック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  <a:ea typeface="ＭＳ Ｐゴシック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  <a:ea typeface="ＭＳ Ｐゴシック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70000"/>
        <a:buFont typeface="Wingdings" pitchFamily="2" charset="2"/>
        <a:buChar char="l"/>
        <a:defRPr sz="3000">
          <a:solidFill>
            <a:schemeClr val="tx1"/>
          </a:solidFill>
          <a:latin typeface="+mn-lt"/>
          <a:ea typeface="MS PGothic" panose="020B0600070205080204" pitchFamily="34" charset="-128"/>
          <a:cs typeface="ＭＳ Ｐゴシック" charset="0"/>
        </a:defRPr>
      </a:lvl1pPr>
      <a:lvl2pPr marL="692150" indent="-34766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l"/>
        <a:defRPr sz="2600">
          <a:solidFill>
            <a:schemeClr val="tx1"/>
          </a:solidFill>
          <a:latin typeface="+mn-lt"/>
          <a:ea typeface="MS PGothic" panose="020B0600070205080204" pitchFamily="34" charset="-128"/>
        </a:defRPr>
      </a:lvl2pPr>
      <a:lvl3pPr marL="987425" indent="-29368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itchFamily="2" charset="2"/>
        <a:buChar char="l"/>
        <a:defRPr sz="2300">
          <a:solidFill>
            <a:schemeClr val="tx1"/>
          </a:solidFill>
          <a:latin typeface="+mn-lt"/>
          <a:ea typeface="MS PGothic" panose="020B0600070205080204" pitchFamily="34" charset="-128"/>
        </a:defRPr>
      </a:lvl3pPr>
      <a:lvl4pPr marL="1281113" indent="-2921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MS PGothic" panose="020B0600070205080204" pitchFamily="34" charset="-128"/>
        </a:defRPr>
      </a:lvl4pPr>
      <a:lvl5pPr marL="1598613" indent="-315913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MS PGothic" panose="020B0600070205080204" pitchFamily="34" charset="-128"/>
        </a:defRPr>
      </a:lvl5pPr>
      <a:lvl6pPr marL="2055813" indent="-315913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charset="0"/>
        <a:buChar char="§"/>
        <a:defRPr sz="2000">
          <a:solidFill>
            <a:schemeClr val="tx1"/>
          </a:solidFill>
          <a:latin typeface="+mn-lt"/>
          <a:ea typeface="+mn-ea"/>
        </a:defRPr>
      </a:lvl6pPr>
      <a:lvl7pPr marL="2513013" indent="-315913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charset="0"/>
        <a:buChar char="§"/>
        <a:defRPr sz="2000">
          <a:solidFill>
            <a:schemeClr val="tx1"/>
          </a:solidFill>
          <a:latin typeface="+mn-lt"/>
          <a:ea typeface="+mn-ea"/>
        </a:defRPr>
      </a:lvl7pPr>
      <a:lvl8pPr marL="2970213" indent="-315913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charset="0"/>
        <a:buChar char="§"/>
        <a:defRPr sz="2000">
          <a:solidFill>
            <a:schemeClr val="tx1"/>
          </a:solidFill>
          <a:latin typeface="+mn-lt"/>
          <a:ea typeface="+mn-ea"/>
        </a:defRPr>
      </a:lvl8pPr>
      <a:lvl9pPr marL="3427413" indent="-315913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charset="0"/>
        <a:buChar char="§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Placeholder 1">
            <a:extLst>
              <a:ext uri="{FF2B5EF4-FFF2-40B4-BE49-F238E27FC236}">
                <a16:creationId xmlns:a16="http://schemas.microsoft.com/office/drawing/2014/main" id="{E8C0B47B-9E48-5CB8-5DA9-FFEAA0F56024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4339" name="Text Placeholder 2">
            <a:extLst>
              <a:ext uri="{FF2B5EF4-FFF2-40B4-BE49-F238E27FC236}">
                <a16:creationId xmlns:a16="http://schemas.microsoft.com/office/drawing/2014/main" id="{8530AF60-476F-6D1F-4DAD-C50F1EB3001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83E843-332C-A30D-9FDC-D67D7154365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hangingPunct="1">
              <a:defRPr sz="1200">
                <a:solidFill>
                  <a:schemeClr val="tx1">
                    <a:tint val="75000"/>
                  </a:schemeClr>
                </a:solidFill>
                <a:latin typeface="Times New Roman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61BFD8-92D9-7438-8A17-C0B8A84A07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hangingPunct="1">
              <a:defRPr sz="1200">
                <a:solidFill>
                  <a:schemeClr val="tx1">
                    <a:tint val="75000"/>
                  </a:schemeClr>
                </a:solidFill>
                <a:latin typeface="Times New Roman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A6C021-8B74-4CEF-E147-7A745CDA84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36522DAD-567B-6443-8CCC-F2734A3AD55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74" r:id="rId1"/>
    <p:sldLayoutId id="2147483975" r:id="rId2"/>
    <p:sldLayoutId id="2147483976" r:id="rId3"/>
    <p:sldLayoutId id="2147483977" r:id="rId4"/>
    <p:sldLayoutId id="2147483978" r:id="rId5"/>
    <p:sldLayoutId id="2147483979" r:id="rId6"/>
    <p:sldLayoutId id="2147483980" r:id="rId7"/>
    <p:sldLayoutId id="2147483981" r:id="rId8"/>
    <p:sldLayoutId id="2147483982" r:id="rId9"/>
    <p:sldLayoutId id="2147483983" r:id="rId10"/>
    <p:sldLayoutId id="2147483984" r:id="rId11"/>
  </p:sldLayoutIdLst>
  <p:hf hdr="0" ft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MS PGothic" panose="020B0600070205080204" pitchFamily="34" charset="-128"/>
          <a:cs typeface="ＭＳ Ｐゴシック" charset="0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anose="020B0600070205080204" pitchFamily="34" charset="-128"/>
          <a:cs typeface="ＭＳ Ｐゴシック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anose="020B0600070205080204" pitchFamily="34" charset="-128"/>
          <a:cs typeface="ＭＳ Ｐゴシック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anose="020B0600070205080204" pitchFamily="34" charset="-128"/>
          <a:cs typeface="ＭＳ Ｐゴシック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anose="020B0600070205080204" pitchFamily="34" charset="-128"/>
          <a:cs typeface="ＭＳ Ｐゴシック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MS PGothic" panose="020B0600070205080204" pitchFamily="34" charset="-128"/>
          <a:cs typeface="ＭＳ Ｐゴシック" charset="0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>
            <a:extLst>
              <a:ext uri="{FF2B5EF4-FFF2-40B4-BE49-F238E27FC236}">
                <a16:creationId xmlns:a16="http://schemas.microsoft.com/office/drawing/2014/main" id="{0DDC6EEB-08EF-FBEB-132B-51537720826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9064A461-7A11-E347-832A-C4D5112A253E}" type="slidenum">
              <a:rPr lang="en-US" altLang="en-US" sz="1000"/>
              <a:pPr>
                <a:spcBef>
                  <a:spcPct val="0"/>
                </a:spcBef>
                <a:buClrTx/>
                <a:buSzTx/>
                <a:buFontTx/>
                <a:buNone/>
              </a:pPr>
              <a:t>1</a:t>
            </a:fld>
            <a:endParaRPr lang="en-US" altLang="en-US" sz="1000"/>
          </a:p>
        </p:txBody>
      </p:sp>
      <p:sp>
        <p:nvSpPr>
          <p:cNvPr id="28675" name="Rectangle 2">
            <a:extLst>
              <a:ext uri="{FF2B5EF4-FFF2-40B4-BE49-F238E27FC236}">
                <a16:creationId xmlns:a16="http://schemas.microsoft.com/office/drawing/2014/main" id="{CDF3E7CE-1D73-2FFC-9978-E07F3BB8290A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609600" y="1066800"/>
            <a:ext cx="6477000" cy="1600200"/>
          </a:xfrm>
        </p:spPr>
        <p:txBody>
          <a:bodyPr/>
          <a:lstStyle/>
          <a:p>
            <a:pPr eaLnBrk="1" hangingPunct="1"/>
            <a:r>
              <a:rPr lang="en-US" altLang="en-US" sz="4000" dirty="0">
                <a:solidFill>
                  <a:srgbClr val="CC0099"/>
                </a:solidFill>
              </a:rPr>
              <a:t>CS542 –</a:t>
            </a:r>
            <a:br>
              <a:rPr lang="en-US" altLang="en-US" sz="4000" dirty="0">
                <a:solidFill>
                  <a:srgbClr val="CC0099"/>
                </a:solidFill>
              </a:rPr>
            </a:br>
            <a:r>
              <a:rPr lang="en-US" altLang="en-US" sz="4000" dirty="0">
                <a:solidFill>
                  <a:srgbClr val="CC0099"/>
                </a:solidFill>
              </a:rPr>
              <a:t>Database management Systems </a:t>
            </a:r>
          </a:p>
        </p:txBody>
      </p:sp>
      <p:sp>
        <p:nvSpPr>
          <p:cNvPr id="251907" name="Rectangle 3">
            <a:extLst>
              <a:ext uri="{FF2B5EF4-FFF2-40B4-BE49-F238E27FC236}">
                <a16:creationId xmlns:a16="http://schemas.microsoft.com/office/drawing/2014/main" id="{71D5EC02-9646-BB44-A6C1-8FDD3256A930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  <a:defRPr/>
            </a:pPr>
            <a:r>
              <a:rPr lang="en-US" dirty="0">
                <a:ea typeface="+mn-ea"/>
                <a:cs typeface="+mn-cs"/>
              </a:rPr>
              <a:t>Introduction</a:t>
            </a:r>
          </a:p>
          <a:p>
            <a:pPr eaLnBrk="1" hangingPunct="1">
              <a:lnSpc>
                <a:spcPct val="80000"/>
              </a:lnSpc>
              <a:defRPr/>
            </a:pPr>
            <a:endParaRPr lang="en-US" dirty="0">
              <a:ea typeface="+mn-ea"/>
              <a:cs typeface="+mn-cs"/>
            </a:endParaRPr>
          </a:p>
          <a:p>
            <a:pPr eaLnBrk="1" hangingPunct="1">
              <a:lnSpc>
                <a:spcPct val="80000"/>
              </a:lnSpc>
              <a:defRPr/>
            </a:pPr>
            <a:r>
              <a:rPr lang="en-US" sz="2800" dirty="0">
                <a:ea typeface="+mn-ea"/>
                <a:cs typeface="+mn-cs"/>
              </a:rPr>
              <a:t>Professor: Rodica </a:t>
            </a:r>
            <a:r>
              <a:rPr lang="en-US" sz="2800" dirty="0" err="1">
                <a:ea typeface="+mn-ea"/>
                <a:cs typeface="+mn-cs"/>
              </a:rPr>
              <a:t>Neamtu</a:t>
            </a:r>
            <a:endParaRPr lang="en-US" sz="2800" dirty="0">
              <a:ea typeface="+mn-ea"/>
              <a:cs typeface="+mn-cs"/>
            </a:endParaRPr>
          </a:p>
          <a:p>
            <a:pPr eaLnBrk="1" hangingPunct="1">
              <a:lnSpc>
                <a:spcPct val="80000"/>
              </a:lnSpc>
              <a:defRPr/>
            </a:pPr>
            <a:r>
              <a:rPr lang="en-US" sz="2800" dirty="0">
                <a:ea typeface="+mn-ea"/>
                <a:cs typeface="+mn-cs"/>
              </a:rPr>
              <a:t>       rneamtu@wpi.edu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en-US" sz="2800" dirty="0">
                <a:ea typeface="+mn-ea"/>
                <a:cs typeface="+mn-cs"/>
              </a:rPr>
              <a:t> </a:t>
            </a:r>
          </a:p>
          <a:p>
            <a:pPr eaLnBrk="1" hangingPunct="1">
              <a:lnSpc>
                <a:spcPct val="80000"/>
              </a:lnSpc>
              <a:defRPr/>
            </a:pPr>
            <a:endParaRPr lang="en-US" sz="2800" dirty="0">
              <a:ea typeface="+mn-ea"/>
              <a:cs typeface="+mn-cs"/>
            </a:endParaRPr>
          </a:p>
          <a:p>
            <a:pPr eaLnBrk="1" hangingPunct="1">
              <a:lnSpc>
                <a:spcPct val="80000"/>
              </a:lnSpc>
              <a:defRPr/>
            </a:pPr>
            <a:endParaRPr lang="en-US" sz="2800" dirty="0"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Slide Number Placeholder 4">
            <a:extLst>
              <a:ext uri="{FF2B5EF4-FFF2-40B4-BE49-F238E27FC236}">
                <a16:creationId xmlns:a16="http://schemas.microsoft.com/office/drawing/2014/main" id="{5C0D1069-16BF-13D7-6463-88F92FBE4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B286ECED-B751-7E48-B17A-0C3998BF58A8}" type="slidenum">
              <a:rPr lang="en-US" altLang="en-US" sz="1200">
                <a:solidFill>
                  <a:srgbClr val="898989"/>
                </a:solidFill>
                <a:latin typeface="Times New Roman" panose="02020603050405020304" pitchFamily="18" charset="0"/>
              </a:rPr>
              <a:pPr>
                <a:spcBef>
                  <a:spcPct val="0"/>
                </a:spcBef>
                <a:buFontTx/>
                <a:buNone/>
              </a:pPr>
              <a:t>10</a:t>
            </a:fld>
            <a:endParaRPr lang="en-US" altLang="en-US" sz="1200">
              <a:solidFill>
                <a:srgbClr val="898989"/>
              </a:solidFill>
              <a:latin typeface="Times New Roman" panose="02020603050405020304" pitchFamily="18" charset="0"/>
            </a:endParaRPr>
          </a:p>
        </p:txBody>
      </p:sp>
      <p:sp>
        <p:nvSpPr>
          <p:cNvPr id="38914" name="Rectangle 22">
            <a:extLst>
              <a:ext uri="{FF2B5EF4-FFF2-40B4-BE49-F238E27FC236}">
                <a16:creationId xmlns:a16="http://schemas.microsoft.com/office/drawing/2014/main" id="{99C4D7BB-8B1E-4F79-78D8-110A381966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2438400"/>
            <a:ext cx="2895600" cy="2971800"/>
          </a:xfrm>
          <a:prstGeom prst="rect">
            <a:avLst/>
          </a:prstGeom>
          <a:solidFill>
            <a:srgbClr val="EAEAEA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36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51202" name="Rectangle 2">
            <a:extLst>
              <a:ext uri="{FF2B5EF4-FFF2-40B4-BE49-F238E27FC236}">
                <a16:creationId xmlns:a16="http://schemas.microsoft.com/office/drawing/2014/main" id="{293C681D-8FAE-8C68-37DB-54A2128A1D0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ＭＳ Ｐゴシック" charset="0"/>
                <a:cs typeface="+mj-cs"/>
              </a:rPr>
              <a:t>Access to DMBS</a:t>
            </a:r>
          </a:p>
        </p:txBody>
      </p:sp>
      <p:pic>
        <p:nvPicPr>
          <p:cNvPr id="38916" name="Picture 5">
            <a:extLst>
              <a:ext uri="{FF2B5EF4-FFF2-40B4-BE49-F238E27FC236}">
                <a16:creationId xmlns:a16="http://schemas.microsoft.com/office/drawing/2014/main" id="{7E973583-30BA-F65D-0879-C3871159C5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2667000"/>
            <a:ext cx="1144588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917" name="AutoShape 6">
            <a:extLst>
              <a:ext uri="{FF2B5EF4-FFF2-40B4-BE49-F238E27FC236}">
                <a16:creationId xmlns:a16="http://schemas.microsoft.com/office/drawing/2014/main" id="{7168DB1F-9D85-5386-5689-CF330F1125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2667000"/>
            <a:ext cx="838200" cy="685800"/>
          </a:xfrm>
          <a:prstGeom prst="flowChartDocument">
            <a:avLst/>
          </a:prstGeom>
          <a:solidFill>
            <a:srgbClr val="C0C0C0">
              <a:alpha val="50195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36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8918" name="AutoShape 7">
            <a:extLst>
              <a:ext uri="{FF2B5EF4-FFF2-40B4-BE49-F238E27FC236}">
                <a16:creationId xmlns:a16="http://schemas.microsoft.com/office/drawing/2014/main" id="{6ACFA920-7AD9-709B-9897-FE1AF54173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3581400"/>
            <a:ext cx="838200" cy="685800"/>
          </a:xfrm>
          <a:prstGeom prst="flowChartDocument">
            <a:avLst/>
          </a:prstGeom>
          <a:solidFill>
            <a:srgbClr val="C0C0C0">
              <a:alpha val="50195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36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8919" name="AutoShape 8">
            <a:extLst>
              <a:ext uri="{FF2B5EF4-FFF2-40B4-BE49-F238E27FC236}">
                <a16:creationId xmlns:a16="http://schemas.microsoft.com/office/drawing/2014/main" id="{18FA7AB5-F20B-45CB-5F1E-E7B68B0D67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4572000"/>
            <a:ext cx="838200" cy="685800"/>
          </a:xfrm>
          <a:prstGeom prst="flowChartDocument">
            <a:avLst/>
          </a:prstGeom>
          <a:solidFill>
            <a:srgbClr val="C0C0C0">
              <a:alpha val="50195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36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8920" name="AutoShape 9">
            <a:extLst>
              <a:ext uri="{FF2B5EF4-FFF2-40B4-BE49-F238E27FC236}">
                <a16:creationId xmlns:a16="http://schemas.microsoft.com/office/drawing/2014/main" id="{115BED13-8CD6-CBDC-049A-DFC66953F8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4488" y="6019800"/>
            <a:ext cx="1930400" cy="649288"/>
          </a:xfrm>
          <a:prstGeom prst="wedgeEllipseCallout">
            <a:avLst>
              <a:gd name="adj1" fmla="val -171"/>
              <a:gd name="adj2" fmla="val -122819"/>
            </a:avLst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rgbClr val="000000"/>
                </a:solidFill>
                <a:latin typeface="Times New Roman" panose="02020603050405020304" pitchFamily="18" charset="0"/>
              </a:rPr>
              <a:t>Data files</a:t>
            </a:r>
          </a:p>
        </p:txBody>
      </p:sp>
      <p:sp>
        <p:nvSpPr>
          <p:cNvPr id="38921" name="AutoShape 10">
            <a:extLst>
              <a:ext uri="{FF2B5EF4-FFF2-40B4-BE49-F238E27FC236}">
                <a16:creationId xmlns:a16="http://schemas.microsoft.com/office/drawing/2014/main" id="{11CE2CB1-0CA3-0141-6D59-B348168DA3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05125" y="5207000"/>
            <a:ext cx="2633663" cy="1428750"/>
          </a:xfrm>
          <a:prstGeom prst="wedgeEllipseCallout">
            <a:avLst>
              <a:gd name="adj1" fmla="val -29926"/>
              <a:gd name="adj2" fmla="val -62694"/>
            </a:avLst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000">
                <a:solidFill>
                  <a:srgbClr val="000000"/>
                </a:solidFill>
                <a:latin typeface="Times New Roman" panose="02020603050405020304" pitchFamily="18" charset="0"/>
              </a:rPr>
              <a:t>Database server</a:t>
            </a:r>
            <a:br>
              <a:rPr lang="en-US" altLang="en-US" sz="2000">
                <a:solidFill>
                  <a:srgbClr val="000000"/>
                </a:solidFill>
                <a:latin typeface="Times New Roman" panose="02020603050405020304" pitchFamily="18" charset="0"/>
              </a:rPr>
            </a:br>
            <a:r>
              <a:rPr lang="en-US" altLang="en-US" sz="2000">
                <a:solidFill>
                  <a:srgbClr val="000000"/>
                </a:solidFill>
                <a:latin typeface="Times New Roman" panose="02020603050405020304" pitchFamily="18" charset="0"/>
              </a:rPr>
              <a:t>(someone else</a:t>
            </a:r>
            <a:r>
              <a:rPr lang="ja-JP" altLang="en-US" sz="2000">
                <a:solidFill>
                  <a:srgbClr val="000000"/>
                </a:solidFill>
                <a:latin typeface="Arial" panose="020B0604020202020204" pitchFamily="34" charset="0"/>
              </a:rPr>
              <a:t>’</a:t>
            </a:r>
            <a:r>
              <a:rPr lang="en-US" altLang="ja-JP" sz="2000">
                <a:solidFill>
                  <a:srgbClr val="000000"/>
                </a:solidFill>
                <a:latin typeface="Times New Roman" panose="02020603050405020304" pitchFamily="18" charset="0"/>
              </a:rPr>
              <a:t>s</a:t>
            </a:r>
            <a:br>
              <a:rPr lang="en-US" altLang="ja-JP" sz="2000">
                <a:solidFill>
                  <a:srgbClr val="000000"/>
                </a:solidFill>
                <a:latin typeface="Times New Roman" panose="02020603050405020304" pitchFamily="18" charset="0"/>
              </a:rPr>
            </a:br>
            <a:r>
              <a:rPr lang="en-US" altLang="ja-JP" sz="2000">
                <a:solidFill>
                  <a:srgbClr val="000000"/>
                </a:solidFill>
                <a:latin typeface="Times New Roman" panose="02020603050405020304" pitchFamily="18" charset="0"/>
              </a:rPr>
              <a:t>C program)</a:t>
            </a:r>
            <a:endParaRPr lang="en-US" altLang="en-US" sz="20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8922" name="AutoShape 19">
            <a:extLst>
              <a:ext uri="{FF2B5EF4-FFF2-40B4-BE49-F238E27FC236}">
                <a16:creationId xmlns:a16="http://schemas.microsoft.com/office/drawing/2014/main" id="{229B66B1-8926-DEBC-49D8-9AA38FC820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0" y="1752600"/>
            <a:ext cx="2103438" cy="561975"/>
          </a:xfrm>
          <a:prstGeom prst="wedgeEllipseCallout">
            <a:avLst>
              <a:gd name="adj1" fmla="val -14593"/>
              <a:gd name="adj2" fmla="val 174597"/>
            </a:avLst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000">
                <a:solidFill>
                  <a:srgbClr val="000000"/>
                </a:solidFill>
                <a:latin typeface="Times New Roman" panose="02020603050405020304" pitchFamily="18" charset="0"/>
              </a:rPr>
              <a:t>Applications</a:t>
            </a:r>
          </a:p>
        </p:txBody>
      </p:sp>
      <p:grpSp>
        <p:nvGrpSpPr>
          <p:cNvPr id="38923" name="Group 23">
            <a:extLst>
              <a:ext uri="{FF2B5EF4-FFF2-40B4-BE49-F238E27FC236}">
                <a16:creationId xmlns:a16="http://schemas.microsoft.com/office/drawing/2014/main" id="{5AE22CE2-0063-6924-703B-2EA944E664C4}"/>
              </a:ext>
            </a:extLst>
          </p:cNvPr>
          <p:cNvGrpSpPr>
            <a:grpSpLocks/>
          </p:cNvGrpSpPr>
          <p:nvPr/>
        </p:nvGrpSpPr>
        <p:grpSpPr bwMode="auto">
          <a:xfrm>
            <a:off x="3581400" y="2551113"/>
            <a:ext cx="4114800" cy="2173287"/>
            <a:chOff x="2256" y="1392"/>
            <a:chExt cx="2592" cy="1369"/>
          </a:xfrm>
        </p:grpSpPr>
        <p:pic>
          <p:nvPicPr>
            <p:cNvPr id="38926" name="Picture 11">
              <a:extLst>
                <a:ext uri="{FF2B5EF4-FFF2-40B4-BE49-F238E27FC236}">
                  <a16:creationId xmlns:a16="http://schemas.microsoft.com/office/drawing/2014/main" id="{11CF22AF-42B9-9A10-809A-F5359ADE43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28" y="1392"/>
              <a:ext cx="624" cy="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8927" name="Picture 13">
              <a:extLst>
                <a:ext uri="{FF2B5EF4-FFF2-40B4-BE49-F238E27FC236}">
                  <a16:creationId xmlns:a16="http://schemas.microsoft.com/office/drawing/2014/main" id="{E8A05244-262C-ED8B-494E-F94C5C14DF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24" y="2244"/>
              <a:ext cx="624" cy="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8928" name="Line 16">
              <a:extLst>
                <a:ext uri="{FF2B5EF4-FFF2-40B4-BE49-F238E27FC236}">
                  <a16:creationId xmlns:a16="http://schemas.microsoft.com/office/drawing/2014/main" id="{976FD426-6296-0E50-4517-CE9A41912FD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56" y="1728"/>
              <a:ext cx="1776" cy="4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929" name="Line 17">
              <a:extLst>
                <a:ext uri="{FF2B5EF4-FFF2-40B4-BE49-F238E27FC236}">
                  <a16:creationId xmlns:a16="http://schemas.microsoft.com/office/drawing/2014/main" id="{58471140-91F5-C581-BD80-4FA539F1AB3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04" y="2448"/>
              <a:ext cx="1728" cy="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930" name="Text Box 20">
              <a:extLst>
                <a:ext uri="{FF2B5EF4-FFF2-40B4-BE49-F238E27FC236}">
                  <a16:creationId xmlns:a16="http://schemas.microsoft.com/office/drawing/2014/main" id="{815E862F-D08A-A819-3D82-1455C794091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83" y="2160"/>
              <a:ext cx="1562" cy="6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800">
                  <a:solidFill>
                    <a:srgbClr val="000000"/>
                  </a:solidFill>
                  <a:latin typeface="Times New Roman" panose="02020603050405020304" pitchFamily="18" charset="0"/>
                </a:rPr>
                <a:t>Connection</a:t>
              </a: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800">
                  <a:solidFill>
                    <a:srgbClr val="000000"/>
                  </a:solidFill>
                  <a:latin typeface="Times New Roman" panose="02020603050405020304" pitchFamily="18" charset="0"/>
                </a:rPr>
                <a:t>(ODBC, JDBC)</a:t>
              </a:r>
            </a:p>
          </p:txBody>
        </p:sp>
      </p:grpSp>
      <p:sp>
        <p:nvSpPr>
          <p:cNvPr id="38924" name="Text Box 21">
            <a:extLst>
              <a:ext uri="{FF2B5EF4-FFF2-40B4-BE49-F238E27FC236}">
                <a16:creationId xmlns:a16="http://schemas.microsoft.com/office/drawing/2014/main" id="{01FAC200-122B-0B16-F296-41EFD83D25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4600" y="1219200"/>
            <a:ext cx="4097338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ja-JP" altLang="en-US" sz="2800">
                <a:solidFill>
                  <a:srgbClr val="000000"/>
                </a:solidFill>
                <a:latin typeface="Arial" panose="020B0604020202020204" pitchFamily="34" charset="0"/>
              </a:rPr>
              <a:t>“</a:t>
            </a:r>
            <a:r>
              <a:rPr lang="en-US" altLang="ja-JP" sz="2800">
                <a:solidFill>
                  <a:srgbClr val="000000"/>
                </a:solidFill>
                <a:latin typeface="Times New Roman" panose="02020603050405020304" pitchFamily="18" charset="0"/>
              </a:rPr>
              <a:t>Two tier database system</a:t>
            </a:r>
            <a:r>
              <a:rPr lang="ja-JP" altLang="en-US" sz="2800">
                <a:solidFill>
                  <a:srgbClr val="000000"/>
                </a:solidFill>
                <a:latin typeface="Arial" panose="020B0604020202020204" pitchFamily="34" charset="0"/>
              </a:rPr>
              <a:t>”</a:t>
            </a:r>
            <a:endParaRPr lang="en-US" altLang="en-US" sz="28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8925" name="Text Box 20">
            <a:extLst>
              <a:ext uri="{FF2B5EF4-FFF2-40B4-BE49-F238E27FC236}">
                <a16:creationId xmlns:a16="http://schemas.microsoft.com/office/drawing/2014/main" id="{67B5503B-6219-3308-932A-B968B8B1D3B4}"/>
              </a:ext>
            </a:extLst>
          </p:cNvPr>
          <p:cNvSpPr txBox="1">
            <a:spLocks noChangeArrowheads="1"/>
          </p:cNvSpPr>
          <p:nvPr/>
        </p:nvSpPr>
        <p:spPr bwMode="auto">
          <a:xfrm rot="-943863">
            <a:off x="4075113" y="2895600"/>
            <a:ext cx="1836737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solidFill>
                  <a:srgbClr val="000000"/>
                </a:solidFill>
                <a:latin typeface="Times New Roman" panose="02020603050405020304" pitchFamily="18" charset="0"/>
              </a:rPr>
              <a:t>Direct SQL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Slide Number Placeholder 5">
            <a:extLst>
              <a:ext uri="{FF2B5EF4-FFF2-40B4-BE49-F238E27FC236}">
                <a16:creationId xmlns:a16="http://schemas.microsoft.com/office/drawing/2014/main" id="{952A695E-3ECD-F623-5312-7D97BFA4BB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8CAC295-C2CA-654C-A381-ADB1743DB6FB}" type="slidenum">
              <a:rPr lang="en-US" altLang="en-US" sz="1200">
                <a:solidFill>
                  <a:srgbClr val="898989"/>
                </a:solidFill>
                <a:latin typeface="Times New Roman" panose="02020603050405020304" pitchFamily="18" charset="0"/>
              </a:rPr>
              <a:pPr>
                <a:spcBef>
                  <a:spcPct val="0"/>
                </a:spcBef>
                <a:buFontTx/>
                <a:buNone/>
              </a:pPr>
              <a:t>11</a:t>
            </a:fld>
            <a:endParaRPr lang="en-US" altLang="en-US" sz="1200">
              <a:solidFill>
                <a:srgbClr val="898989"/>
              </a:solidFill>
              <a:latin typeface="Times New Roman" panose="02020603050405020304" pitchFamily="18" charset="0"/>
            </a:endParaRPr>
          </a:p>
        </p:txBody>
      </p:sp>
      <p:sp>
        <p:nvSpPr>
          <p:cNvPr id="15362" name="Rectangle 1026">
            <a:extLst>
              <a:ext uri="{FF2B5EF4-FFF2-40B4-BE49-F238E27FC236}">
                <a16:creationId xmlns:a16="http://schemas.microsoft.com/office/drawing/2014/main" id="{96068C0D-7284-4265-5664-A964204C923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ＭＳ Ｐゴシック" charset="0"/>
                <a:cs typeface="+mj-cs"/>
              </a:rPr>
              <a:t>Functionality of a DBMS</a:t>
            </a:r>
          </a:p>
        </p:txBody>
      </p:sp>
      <p:sp>
        <p:nvSpPr>
          <p:cNvPr id="15363" name="Rectangle 1027">
            <a:extLst>
              <a:ext uri="{FF2B5EF4-FFF2-40B4-BE49-F238E27FC236}">
                <a16:creationId xmlns:a16="http://schemas.microsoft.com/office/drawing/2014/main" id="{11E61C66-3F9B-0CE8-553F-D330885228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524000"/>
            <a:ext cx="8178800" cy="4457700"/>
          </a:xfrm>
        </p:spPr>
        <p:txBody>
          <a:bodyPr/>
          <a:lstStyle/>
          <a:p>
            <a:pPr>
              <a:lnSpc>
                <a:spcPct val="90000"/>
              </a:lnSpc>
              <a:buFontTx/>
              <a:buNone/>
            </a:pPr>
            <a:r>
              <a:rPr lang="en-US" altLang="en-US" sz="2400" b="1" dirty="0"/>
              <a:t>The programmer sees SQL, which has two components:</a:t>
            </a:r>
          </a:p>
          <a:p>
            <a:pPr>
              <a:lnSpc>
                <a:spcPct val="90000"/>
              </a:lnSpc>
            </a:pPr>
            <a:r>
              <a:rPr lang="en-US" altLang="en-US" sz="2400" dirty="0"/>
              <a:t>Data Definition Language - DDL</a:t>
            </a:r>
          </a:p>
          <a:p>
            <a:pPr>
              <a:lnSpc>
                <a:spcPct val="90000"/>
              </a:lnSpc>
            </a:pPr>
            <a:r>
              <a:rPr lang="en-US" altLang="en-US" sz="2400" dirty="0"/>
              <a:t>Data Manipulation Language – DML</a:t>
            </a:r>
          </a:p>
          <a:p>
            <a:pPr>
              <a:lnSpc>
                <a:spcPct val="90000"/>
              </a:lnSpc>
              <a:buFontTx/>
              <a:buNone/>
            </a:pPr>
            <a:endParaRPr lang="en-US" altLang="en-US" sz="2400" dirty="0"/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en-US" sz="2400" b="1" dirty="0"/>
              <a:t>Behind the scene the DBMS has:</a:t>
            </a:r>
          </a:p>
          <a:p>
            <a:pPr>
              <a:lnSpc>
                <a:spcPct val="90000"/>
              </a:lnSpc>
            </a:pPr>
            <a:r>
              <a:rPr lang="en-US" altLang="en-US" sz="2400" dirty="0"/>
              <a:t>Query Optimizer</a:t>
            </a:r>
          </a:p>
          <a:p>
            <a:pPr>
              <a:lnSpc>
                <a:spcPct val="90000"/>
              </a:lnSpc>
            </a:pPr>
            <a:r>
              <a:rPr lang="en-US" altLang="en-US" sz="2400" dirty="0"/>
              <a:t>Query Engine</a:t>
            </a:r>
          </a:p>
          <a:p>
            <a:pPr>
              <a:lnSpc>
                <a:spcPct val="90000"/>
              </a:lnSpc>
            </a:pPr>
            <a:r>
              <a:rPr lang="en-US" altLang="en-US" sz="2400" dirty="0"/>
              <a:t>Storage Management</a:t>
            </a:r>
          </a:p>
          <a:p>
            <a:pPr>
              <a:lnSpc>
                <a:spcPct val="90000"/>
              </a:lnSpc>
            </a:pPr>
            <a:r>
              <a:rPr lang="en-US" altLang="en-US" sz="2400" dirty="0"/>
              <a:t>Transaction Management (concurrency, recovery)</a:t>
            </a:r>
          </a:p>
        </p:txBody>
      </p:sp>
      <p:sp>
        <p:nvSpPr>
          <p:cNvPr id="2" name="Rounded Rectangular Callout 1">
            <a:extLst>
              <a:ext uri="{FF2B5EF4-FFF2-40B4-BE49-F238E27FC236}">
                <a16:creationId xmlns:a16="http://schemas.microsoft.com/office/drawing/2014/main" id="{915F3951-6759-AC5E-B4ED-AA11D694CD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9800" y="2057400"/>
            <a:ext cx="2590800" cy="914400"/>
          </a:xfrm>
          <a:prstGeom prst="wedgeRoundRectCallout">
            <a:avLst>
              <a:gd name="adj1" fmla="val -87500"/>
              <a:gd name="adj2" fmla="val -57870"/>
              <a:gd name="adj3" fmla="val 16667"/>
            </a:avLst>
          </a:prstGeom>
          <a:gradFill rotWithShape="1">
            <a:gsLst>
              <a:gs pos="0">
                <a:srgbClr val="9BC1FF"/>
              </a:gs>
              <a:gs pos="100000">
                <a:srgbClr val="3F80CD"/>
              </a:gs>
            </a:gsLst>
            <a:lin ang="5400000"/>
          </a:gradFill>
          <a:ln w="9525">
            <a:solidFill>
              <a:srgbClr val="4A7EBB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 eaLnBrk="1" hangingPunct="1">
              <a:defRPr/>
            </a:pPr>
            <a:r>
              <a:rPr lang="en-US" sz="2800" dirty="0">
                <a:solidFill>
                  <a:prstClr val="white"/>
                </a:solidFill>
                <a:latin typeface="Calibri"/>
              </a:rPr>
              <a:t>First part of the course</a:t>
            </a:r>
          </a:p>
        </p:txBody>
      </p:sp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BAE5FC25-D89A-373A-E40D-219C410978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67400" y="3505200"/>
            <a:ext cx="2590800" cy="914400"/>
          </a:xfrm>
          <a:prstGeom prst="wedgeRoundRectCallout">
            <a:avLst>
              <a:gd name="adj1" fmla="val -87500"/>
              <a:gd name="adj2" fmla="val -57870"/>
              <a:gd name="adj3" fmla="val 16667"/>
            </a:avLst>
          </a:prstGeom>
          <a:gradFill rotWithShape="1">
            <a:gsLst>
              <a:gs pos="0">
                <a:srgbClr val="9BC1FF"/>
              </a:gs>
              <a:gs pos="100000">
                <a:srgbClr val="3F80CD"/>
              </a:gs>
            </a:gsLst>
            <a:lin ang="5400000"/>
          </a:gradFill>
          <a:ln w="9525">
            <a:solidFill>
              <a:srgbClr val="4A7EBB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 eaLnBrk="1" hangingPunct="1">
              <a:defRPr/>
            </a:pPr>
            <a:r>
              <a:rPr lang="en-US" sz="2800" dirty="0">
                <a:solidFill>
                  <a:prstClr val="white"/>
                </a:solidFill>
                <a:latin typeface="Calibri"/>
              </a:rPr>
              <a:t>Second Part of the course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153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153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153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" dur="500"/>
                                        <p:tgtEl>
                                          <p:spTgt spid="1536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4" dur="500"/>
                                        <p:tgtEl>
                                          <p:spTgt spid="1536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Content Placeholder 2">
            <a:extLst>
              <a:ext uri="{FF2B5EF4-FFF2-40B4-BE49-F238E27FC236}">
                <a16:creationId xmlns:a16="http://schemas.microsoft.com/office/drawing/2014/main" id="{0F272EF9-B76F-C44B-3A16-9CB83164D7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400" y="1600200"/>
            <a:ext cx="2438400" cy="4525963"/>
          </a:xfrm>
        </p:spPr>
        <p:txBody>
          <a:bodyPr/>
          <a:lstStyle/>
          <a:p>
            <a:endParaRPr lang="en-US" altLang="en-US"/>
          </a:p>
        </p:txBody>
      </p:sp>
      <p:sp>
        <p:nvSpPr>
          <p:cNvPr id="40962" name="Slide Number Placeholder 3">
            <a:extLst>
              <a:ext uri="{FF2B5EF4-FFF2-40B4-BE49-F238E27FC236}">
                <a16:creationId xmlns:a16="http://schemas.microsoft.com/office/drawing/2014/main" id="{FA6ACC47-E8E1-33AE-D164-E97456BA09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25FE0F6-E3E6-4B42-9624-E4D2B069B8F1}" type="slidenum">
              <a:rPr lang="en-US" altLang="en-US" sz="1200">
                <a:solidFill>
                  <a:srgbClr val="898989"/>
                </a:solidFill>
                <a:latin typeface="Times New Roman" panose="02020603050405020304" pitchFamily="18" charset="0"/>
              </a:rPr>
              <a:pPr>
                <a:spcBef>
                  <a:spcPct val="0"/>
                </a:spcBef>
                <a:buFontTx/>
                <a:buNone/>
              </a:pPr>
              <a:t>12</a:t>
            </a:fld>
            <a:endParaRPr lang="en-US" altLang="en-US" sz="1200">
              <a:solidFill>
                <a:srgbClr val="898989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40963" name="Picture 3">
            <a:extLst>
              <a:ext uri="{FF2B5EF4-FFF2-40B4-BE49-F238E27FC236}">
                <a16:creationId xmlns:a16="http://schemas.microsoft.com/office/drawing/2014/main" id="{4363D196-C6F0-6D6E-A404-F1472A3D25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3788" y="330200"/>
            <a:ext cx="5510212" cy="652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64" name="Title 1">
            <a:extLst>
              <a:ext uri="{FF2B5EF4-FFF2-40B4-BE49-F238E27FC236}">
                <a16:creationId xmlns:a16="http://schemas.microsoft.com/office/drawing/2014/main" id="{5F888FA4-D933-C38E-6948-5B8AF07A96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3505200" cy="1143000"/>
          </a:xfrm>
        </p:spPr>
        <p:txBody>
          <a:bodyPr/>
          <a:lstStyle/>
          <a:p>
            <a:r>
              <a:rPr lang="en-US" altLang="en-US" sz="4000"/>
              <a:t>DBMS Backend Components 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Slide Number Placeholder 5">
            <a:extLst>
              <a:ext uri="{FF2B5EF4-FFF2-40B4-BE49-F238E27FC236}">
                <a16:creationId xmlns:a16="http://schemas.microsoft.com/office/drawing/2014/main" id="{A45FF217-6EC3-0E2B-A1F8-BABFA4F356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397BB879-C623-3F42-B695-4CC9B5B1F48B}" type="slidenum">
              <a:rPr lang="en-US" altLang="en-US" sz="1000"/>
              <a:pPr>
                <a:spcBef>
                  <a:spcPct val="0"/>
                </a:spcBef>
                <a:buClrTx/>
                <a:buSzTx/>
                <a:buFontTx/>
                <a:buNone/>
              </a:pPr>
              <a:t>13</a:t>
            </a:fld>
            <a:endParaRPr lang="en-US" altLang="en-US" sz="1000"/>
          </a:p>
        </p:txBody>
      </p:sp>
      <p:sp>
        <p:nvSpPr>
          <p:cNvPr id="252930" name="Rectangle 2">
            <a:extLst>
              <a:ext uri="{FF2B5EF4-FFF2-40B4-BE49-F238E27FC236}">
                <a16:creationId xmlns:a16="http://schemas.microsoft.com/office/drawing/2014/main" id="{DC021DED-D178-2164-0EE7-DDDD31CD7C1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122238"/>
            <a:ext cx="7543800" cy="1020762"/>
          </a:xfrm>
        </p:spPr>
        <p:txBody>
          <a:bodyPr/>
          <a:lstStyle/>
          <a:p>
            <a:pPr eaLnBrk="1" hangingPunct="1">
              <a:defRPr/>
            </a:pPr>
            <a:r>
              <a:rPr lang="en-US">
                <a:ea typeface="+mj-ea"/>
                <a:cs typeface="+mj-cs"/>
              </a:rPr>
              <a:t>Basic Terminology </a:t>
            </a:r>
          </a:p>
        </p:txBody>
      </p:sp>
      <p:sp>
        <p:nvSpPr>
          <p:cNvPr id="252934" name="Rectangle 6">
            <a:extLst>
              <a:ext uri="{FF2B5EF4-FFF2-40B4-BE49-F238E27FC236}">
                <a16:creationId xmlns:a16="http://schemas.microsoft.com/office/drawing/2014/main" id="{09B4F44A-731E-2D61-14F7-E3FEE2E45E0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52400" y="1524000"/>
            <a:ext cx="8001000" cy="4606925"/>
          </a:xfrm>
        </p:spPr>
        <p:txBody>
          <a:bodyPr>
            <a:normAutofit fontScale="85000" lnSpcReduction="20000"/>
          </a:bodyPr>
          <a:lstStyle/>
          <a:p>
            <a:pPr eaLnBrk="1" hangingPunct="1">
              <a:lnSpc>
                <a:spcPct val="110000"/>
              </a:lnSpc>
              <a:buFont typeface="Wingdings" charset="0"/>
              <a:buChar char="l"/>
              <a:defRPr/>
            </a:pPr>
            <a:r>
              <a:rPr lang="en-US" sz="2100" b="1" dirty="0">
                <a:solidFill>
                  <a:srgbClr val="800000"/>
                </a:solidFill>
                <a:ea typeface="+mn-ea"/>
                <a:cs typeface="+mn-cs"/>
              </a:rPr>
              <a:t>Data Model </a:t>
            </a:r>
          </a:p>
          <a:p>
            <a:pPr lvl="1" eaLnBrk="1" hangingPunct="1">
              <a:lnSpc>
                <a:spcPct val="110000"/>
              </a:lnSpc>
              <a:buFont typeface="Wingdings" charset="0"/>
              <a:buChar char="l"/>
              <a:defRPr/>
            </a:pPr>
            <a:r>
              <a:rPr lang="en-US" sz="2000" dirty="0">
                <a:ea typeface="+mn-ea"/>
              </a:rPr>
              <a:t>Tools used for describing the data</a:t>
            </a:r>
          </a:p>
          <a:p>
            <a:pPr lvl="1" eaLnBrk="1" hangingPunct="1">
              <a:lnSpc>
                <a:spcPct val="110000"/>
              </a:lnSpc>
              <a:buFont typeface="Wingdings" charset="0"/>
              <a:buChar char="l"/>
              <a:defRPr/>
            </a:pPr>
            <a:endParaRPr lang="en-US" sz="2000" dirty="0">
              <a:ea typeface="+mn-ea"/>
            </a:endParaRPr>
          </a:p>
          <a:p>
            <a:pPr eaLnBrk="1" hangingPunct="1">
              <a:lnSpc>
                <a:spcPct val="110000"/>
              </a:lnSpc>
              <a:buFont typeface="Wingdings" charset="0"/>
              <a:buChar char="l"/>
              <a:defRPr/>
            </a:pPr>
            <a:r>
              <a:rPr lang="en-US" sz="2100" b="1" dirty="0">
                <a:solidFill>
                  <a:srgbClr val="800000"/>
                </a:solidFill>
                <a:ea typeface="+mn-ea"/>
                <a:cs typeface="+mn-cs"/>
              </a:rPr>
              <a:t>Data Schema </a:t>
            </a:r>
          </a:p>
          <a:p>
            <a:pPr lvl="1" eaLnBrk="1" hangingPunct="1">
              <a:lnSpc>
                <a:spcPct val="110000"/>
              </a:lnSpc>
              <a:buFont typeface="Wingdings" charset="0"/>
              <a:buChar char="l"/>
              <a:defRPr/>
            </a:pPr>
            <a:r>
              <a:rPr lang="en-US" sz="2000" dirty="0">
                <a:ea typeface="+mn-ea"/>
              </a:rPr>
              <a:t>Describes structures for a particular application, using the given model</a:t>
            </a:r>
          </a:p>
          <a:p>
            <a:pPr lvl="1" eaLnBrk="1" hangingPunct="1">
              <a:lnSpc>
                <a:spcPct val="110000"/>
              </a:lnSpc>
              <a:buFont typeface="Wingdings" charset="0"/>
              <a:buChar char="l"/>
              <a:defRPr/>
            </a:pPr>
            <a:endParaRPr lang="en-US" sz="2000" dirty="0">
              <a:ea typeface="+mn-ea"/>
            </a:endParaRPr>
          </a:p>
          <a:p>
            <a:pPr eaLnBrk="1" hangingPunct="1">
              <a:lnSpc>
                <a:spcPct val="110000"/>
              </a:lnSpc>
              <a:buFont typeface="Wingdings" charset="0"/>
              <a:buChar char="l"/>
              <a:defRPr/>
            </a:pPr>
            <a:r>
              <a:rPr lang="en-US" sz="2100" b="1" dirty="0">
                <a:solidFill>
                  <a:srgbClr val="800000"/>
                </a:solidFill>
                <a:ea typeface="+mn-ea"/>
                <a:cs typeface="+mn-cs"/>
              </a:rPr>
              <a:t>Database</a:t>
            </a:r>
          </a:p>
          <a:p>
            <a:pPr lvl="1" eaLnBrk="1" hangingPunct="1">
              <a:lnSpc>
                <a:spcPct val="110000"/>
              </a:lnSpc>
              <a:buFont typeface="Wingdings" charset="0"/>
              <a:buChar char="l"/>
              <a:defRPr/>
            </a:pPr>
            <a:r>
              <a:rPr lang="en-US" sz="2000" dirty="0">
                <a:ea typeface="+mn-ea"/>
              </a:rPr>
              <a:t>Collection of actual data that conforms to given schema</a:t>
            </a:r>
          </a:p>
          <a:p>
            <a:pPr eaLnBrk="1" hangingPunct="1">
              <a:lnSpc>
                <a:spcPct val="110000"/>
              </a:lnSpc>
              <a:buFont typeface="Wingdings" charset="0"/>
              <a:buChar char="l"/>
              <a:defRPr/>
            </a:pPr>
            <a:endParaRPr lang="en-US" sz="2100" dirty="0">
              <a:ea typeface="+mn-ea"/>
              <a:cs typeface="+mn-cs"/>
            </a:endParaRPr>
          </a:p>
          <a:p>
            <a:pPr eaLnBrk="1" hangingPunct="1">
              <a:lnSpc>
                <a:spcPct val="110000"/>
              </a:lnSpc>
              <a:buFont typeface="Wingdings" charset="0"/>
              <a:buChar char="l"/>
              <a:defRPr/>
            </a:pPr>
            <a:r>
              <a:rPr lang="en-US" sz="2100" b="1" dirty="0">
                <a:solidFill>
                  <a:srgbClr val="800000"/>
                </a:solidFill>
                <a:ea typeface="+mn-ea"/>
                <a:cs typeface="+mn-cs"/>
              </a:rPr>
              <a:t>Database Management System (DBMS)</a:t>
            </a:r>
          </a:p>
          <a:p>
            <a:pPr lvl="1" eaLnBrk="1" hangingPunct="1">
              <a:lnSpc>
                <a:spcPct val="110000"/>
              </a:lnSpc>
              <a:buFont typeface="Wingdings" charset="0"/>
              <a:buChar char="l"/>
              <a:defRPr/>
            </a:pPr>
            <a:r>
              <a:rPr lang="en-US" sz="2000" dirty="0">
                <a:ea typeface="+mn-ea"/>
              </a:rPr>
              <a:t>Software platform that allows us to create, stores, use, and maintain a database</a:t>
            </a:r>
          </a:p>
          <a:p>
            <a:pPr lvl="1" eaLnBrk="1" hangingPunct="1">
              <a:lnSpc>
                <a:spcPct val="110000"/>
              </a:lnSpc>
              <a:buFont typeface="Wingdings" charset="0"/>
              <a:buChar char="l"/>
              <a:defRPr/>
            </a:pPr>
            <a:endParaRPr lang="en-US" sz="2400" dirty="0">
              <a:ea typeface="+mn-ea"/>
              <a:cs typeface="+mn-cs"/>
            </a:endParaRPr>
          </a:p>
          <a:p>
            <a:pPr eaLnBrk="1" hangingPunct="1">
              <a:lnSpc>
                <a:spcPct val="110000"/>
              </a:lnSpc>
              <a:buFont typeface="Wingdings" charset="0"/>
              <a:buChar char="l"/>
              <a:defRPr/>
            </a:pPr>
            <a:r>
              <a:rPr lang="en-US" sz="2100" b="1" dirty="0">
                <a:solidFill>
                  <a:srgbClr val="800000"/>
                </a:solidFill>
                <a:ea typeface="+mn-ea"/>
                <a:cs typeface="+mn-cs"/>
              </a:rPr>
              <a:t>SQL &amp; Data Manipulation Language (DML)</a:t>
            </a:r>
          </a:p>
          <a:p>
            <a:pPr lvl="1" eaLnBrk="1" hangingPunct="1">
              <a:lnSpc>
                <a:spcPct val="110000"/>
              </a:lnSpc>
              <a:buFont typeface="Wingdings" charset="0"/>
              <a:buChar char="l"/>
              <a:defRPr/>
            </a:pPr>
            <a:r>
              <a:rPr lang="en-US" sz="2000" dirty="0">
                <a:ea typeface="+mn-ea"/>
              </a:rPr>
              <a:t>Language to manipulate, e.g., update or query, the data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9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9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93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93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93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93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93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93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24779D-1E8B-A25A-75B3-C5BAC2F99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22238"/>
            <a:ext cx="7543800" cy="1096962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>
                <a:ea typeface="+mj-ea"/>
                <a:cs typeface="+mj-cs"/>
              </a:rPr>
              <a:t>Data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31727C-BCF3-EA0A-4322-19ECBE4746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719263"/>
            <a:ext cx="8458200" cy="4986337"/>
          </a:xfrm>
        </p:spPr>
        <p:txBody>
          <a:bodyPr>
            <a:normAutofit fontScale="85000" lnSpcReduction="20000"/>
          </a:bodyPr>
          <a:lstStyle/>
          <a:p>
            <a:pPr eaLnBrk="1" hangingPunct="1">
              <a:buFont typeface="Wingdings" charset="0"/>
              <a:buChar char="l"/>
              <a:defRPr/>
            </a:pPr>
            <a:r>
              <a:rPr lang="en-US" b="1" dirty="0">
                <a:solidFill>
                  <a:srgbClr val="800000"/>
                </a:solidFill>
                <a:ea typeface="+mn-ea"/>
                <a:cs typeface="+mn-cs"/>
              </a:rPr>
              <a:t>A collection of tools for describing</a:t>
            </a:r>
          </a:p>
          <a:p>
            <a:pPr lvl="1" eaLnBrk="1" hangingPunct="1">
              <a:buFont typeface="Wingdings" charset="0"/>
              <a:buChar char="l"/>
              <a:defRPr/>
            </a:pPr>
            <a:r>
              <a:rPr lang="en-US">
                <a:ea typeface="+mn-ea"/>
                <a:cs typeface="+mn-cs"/>
              </a:rPr>
              <a:t>Data objects</a:t>
            </a:r>
            <a:endParaRPr lang="en-US" dirty="0">
              <a:ea typeface="+mn-ea"/>
              <a:cs typeface="+mn-cs"/>
            </a:endParaRPr>
          </a:p>
          <a:p>
            <a:pPr lvl="1" eaLnBrk="1" hangingPunct="1">
              <a:buFont typeface="Wingdings" charset="0"/>
              <a:buChar char="l"/>
              <a:defRPr/>
            </a:pPr>
            <a:r>
              <a:rPr lang="en-US" dirty="0">
                <a:ea typeface="+mn-ea"/>
                <a:cs typeface="+mn-cs"/>
              </a:rPr>
              <a:t>Data relationships</a:t>
            </a:r>
          </a:p>
          <a:p>
            <a:pPr lvl="1" eaLnBrk="1" hangingPunct="1">
              <a:buFont typeface="Wingdings" charset="0"/>
              <a:buChar char="l"/>
              <a:defRPr/>
            </a:pPr>
            <a:r>
              <a:rPr lang="en-US" dirty="0">
                <a:ea typeface="+mn-ea"/>
                <a:cs typeface="+mn-cs"/>
              </a:rPr>
              <a:t>Data semantics</a:t>
            </a:r>
          </a:p>
          <a:p>
            <a:pPr lvl="1" eaLnBrk="1" hangingPunct="1">
              <a:buFont typeface="Wingdings" charset="0"/>
              <a:buChar char="l"/>
              <a:defRPr/>
            </a:pPr>
            <a:r>
              <a:rPr lang="en-US" dirty="0">
                <a:ea typeface="+mn-ea"/>
                <a:cs typeface="+mn-cs"/>
              </a:rPr>
              <a:t>Data constraints</a:t>
            </a:r>
          </a:p>
          <a:p>
            <a:pPr lvl="1" eaLnBrk="1" hangingPunct="1">
              <a:buFont typeface="Wingdings" charset="0"/>
              <a:buChar char="l"/>
              <a:defRPr/>
            </a:pPr>
            <a:endParaRPr lang="en-US" dirty="0">
              <a:ea typeface="+mn-ea"/>
              <a:cs typeface="+mn-cs"/>
            </a:endParaRPr>
          </a:p>
          <a:p>
            <a:pPr eaLnBrk="1" hangingPunct="1">
              <a:buFont typeface="Wingdings" charset="0"/>
              <a:buChar char="l"/>
              <a:defRPr/>
            </a:pPr>
            <a:r>
              <a:rPr lang="en-US" b="1" dirty="0">
                <a:solidFill>
                  <a:srgbClr val="800000"/>
                </a:solidFill>
                <a:ea typeface="+mn-ea"/>
                <a:cs typeface="+mn-cs"/>
              </a:rPr>
              <a:t>Several data models:</a:t>
            </a:r>
          </a:p>
          <a:p>
            <a:pPr lvl="1" eaLnBrk="1" hangingPunct="1">
              <a:buFont typeface="Wingdings" charset="0"/>
              <a:buChar char="l"/>
              <a:defRPr/>
            </a:pPr>
            <a:r>
              <a:rPr lang="en-US" dirty="0">
                <a:ea typeface="+mn-ea"/>
                <a:cs typeface="+mn-cs"/>
              </a:rPr>
              <a:t>Relational model</a:t>
            </a:r>
          </a:p>
          <a:p>
            <a:pPr lvl="1" eaLnBrk="1" hangingPunct="1">
              <a:buFont typeface="Wingdings" charset="0"/>
              <a:buChar char="l"/>
              <a:defRPr/>
            </a:pPr>
            <a:r>
              <a:rPr lang="en-US" dirty="0">
                <a:ea typeface="+mn-ea"/>
                <a:cs typeface="+mn-cs"/>
              </a:rPr>
              <a:t>Entity-Relationship </a:t>
            </a:r>
            <a:r>
              <a:rPr lang="en-US" b="1" dirty="0">
                <a:ea typeface="+mn-ea"/>
                <a:cs typeface="+mn-cs"/>
              </a:rPr>
              <a:t>(</a:t>
            </a:r>
            <a:r>
              <a:rPr lang="en-US" b="1" dirty="0">
                <a:solidFill>
                  <a:srgbClr val="FF0000"/>
                </a:solidFill>
                <a:ea typeface="+mn-ea"/>
                <a:cs typeface="+mn-cs"/>
              </a:rPr>
              <a:t>ER</a:t>
            </a:r>
            <a:r>
              <a:rPr lang="en-US" b="1" dirty="0">
                <a:ea typeface="+mn-ea"/>
                <a:cs typeface="+mn-cs"/>
              </a:rPr>
              <a:t>)</a:t>
            </a:r>
            <a:r>
              <a:rPr lang="en-US" dirty="0">
                <a:ea typeface="+mn-ea"/>
                <a:cs typeface="+mn-cs"/>
              </a:rPr>
              <a:t> data model </a:t>
            </a:r>
          </a:p>
          <a:p>
            <a:pPr lvl="1" eaLnBrk="1" hangingPunct="1">
              <a:buFont typeface="Wingdings" charset="0"/>
              <a:buChar char="l"/>
              <a:defRPr/>
            </a:pPr>
            <a:r>
              <a:rPr lang="en-US" dirty="0">
                <a:ea typeface="+mn-ea"/>
                <a:cs typeface="+mn-cs"/>
              </a:rPr>
              <a:t>Object-based data models (Object-oriented)</a:t>
            </a:r>
          </a:p>
          <a:p>
            <a:pPr lvl="1" eaLnBrk="1" hangingPunct="1">
              <a:buFont typeface="Wingdings" charset="0"/>
              <a:buChar char="l"/>
              <a:defRPr/>
            </a:pPr>
            <a:r>
              <a:rPr lang="en-US" dirty="0">
                <a:ea typeface="+mn-ea"/>
                <a:cs typeface="+mn-cs"/>
              </a:rPr>
              <a:t> Semi-structured data model (XML)</a:t>
            </a:r>
          </a:p>
          <a:p>
            <a:pPr lvl="1" eaLnBrk="1" hangingPunct="1">
              <a:buFont typeface="Wingdings" charset="0"/>
              <a:buChar char="l"/>
              <a:defRPr/>
            </a:pPr>
            <a:r>
              <a:rPr lang="en-US" dirty="0">
                <a:ea typeface="+mn-ea"/>
                <a:cs typeface="+mn-cs"/>
              </a:rPr>
              <a:t>Other older models: </a:t>
            </a:r>
          </a:p>
          <a:p>
            <a:pPr lvl="2" eaLnBrk="1" hangingPunct="1">
              <a:buFont typeface="Wingdings" charset="0"/>
              <a:buChar char="l"/>
              <a:defRPr/>
            </a:pPr>
            <a:r>
              <a:rPr lang="en-US" dirty="0">
                <a:ea typeface="+mn-ea"/>
                <a:cs typeface="+mn-cs"/>
              </a:rPr>
              <a:t>Network model</a:t>
            </a:r>
          </a:p>
          <a:p>
            <a:pPr lvl="2" eaLnBrk="1" hangingPunct="1">
              <a:buFont typeface="Wingdings" charset="0"/>
              <a:buChar char="l"/>
              <a:defRPr/>
            </a:pPr>
            <a:r>
              <a:rPr lang="en-US" dirty="0">
                <a:ea typeface="+mn-ea"/>
                <a:cs typeface="+mn-cs"/>
              </a:rPr>
              <a:t>Hierarchical model</a:t>
            </a:r>
            <a:endParaRPr lang="en-US" dirty="0">
              <a:ea typeface="+mn-ea"/>
            </a:endParaRPr>
          </a:p>
        </p:txBody>
      </p:sp>
      <p:sp>
        <p:nvSpPr>
          <p:cNvPr id="43012" name="Slide Number Placeholder 4">
            <a:extLst>
              <a:ext uri="{FF2B5EF4-FFF2-40B4-BE49-F238E27FC236}">
                <a16:creationId xmlns:a16="http://schemas.microsoft.com/office/drawing/2014/main" id="{B76505FD-9E04-A4A2-D43D-FD8256194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15256CE0-0AA4-9142-BC00-41ACF8A0FCD6}" type="slidenum">
              <a:rPr lang="en-US" altLang="en-US" sz="1000"/>
              <a:pPr>
                <a:spcBef>
                  <a:spcPct val="0"/>
                </a:spcBef>
                <a:buClrTx/>
                <a:buSzTx/>
                <a:buFontTx/>
                <a:buNone/>
              </a:pPr>
              <a:t>14</a:t>
            </a:fld>
            <a:endParaRPr lang="en-US" altLang="en-US" sz="100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A39FB95-8AE5-4CDF-5B05-928C0216E367}"/>
              </a:ext>
            </a:extLst>
          </p:cNvPr>
          <p:cNvGrpSpPr>
            <a:grpSpLocks/>
          </p:cNvGrpSpPr>
          <p:nvPr/>
        </p:nvGrpSpPr>
        <p:grpSpPr bwMode="auto">
          <a:xfrm>
            <a:off x="762000" y="2895600"/>
            <a:ext cx="8077200" cy="1927225"/>
            <a:chOff x="762000" y="2644775"/>
            <a:chExt cx="8077200" cy="1927225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E7F64BDC-ADEA-69F7-91D3-9ADD0188CB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2000" y="3962400"/>
              <a:ext cx="8077200" cy="609600"/>
            </a:xfrm>
            <a:prstGeom prst="roundRect">
              <a:avLst>
                <a:gd name="adj" fmla="val 16667"/>
              </a:avLst>
            </a:prstGeom>
            <a:noFill/>
            <a:ln w="25400">
              <a:solidFill>
                <a:schemeClr val="tx1"/>
              </a:solidFill>
              <a:prstDash val="dash"/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 eaLnBrk="1" hangingPunct="1">
                <a:defRPr/>
              </a:pPr>
              <a:endParaRPr 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EB3AD3CE-EC2D-09A9-E159-209B817F2FB0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6553200" y="3276600"/>
              <a:ext cx="304800" cy="685800"/>
            </a:xfrm>
            <a:prstGeom prst="straightConnector1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 type="arrow" w="med" len="med"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</p:spPr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1609DD8-DB05-8D21-6FE9-9F9C2DB14AC8}"/>
                </a:ext>
              </a:extLst>
            </p:cNvPr>
            <p:cNvSpPr txBox="1"/>
            <p:nvPr/>
          </p:nvSpPr>
          <p:spPr>
            <a:xfrm>
              <a:off x="6096000" y="2644775"/>
              <a:ext cx="2438400" cy="70802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>
              <a:spAutoFit/>
            </a:bodyPr>
            <a:lstStyle/>
            <a:p>
              <a:pPr eaLnBrk="1" hangingPunct="1">
                <a:defRPr/>
              </a:pPr>
              <a:r>
                <a:rPr lang="en-US" sz="2000" dirty="0">
                  <a:latin typeface="Arial" charset="0"/>
                  <a:ea typeface="ＭＳ Ｐゴシック" charset="0"/>
                </a:rPr>
                <a:t>We will learn these two models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7E1CB-1C29-7245-1658-1E3CEF01BC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22238"/>
            <a:ext cx="7543800" cy="1020762"/>
          </a:xfrm>
        </p:spPr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Example: ER Model </a:t>
            </a:r>
          </a:p>
        </p:txBody>
      </p:sp>
      <p:sp>
        <p:nvSpPr>
          <p:cNvPr id="44035" name="Slide Number Placeholder 4">
            <a:extLst>
              <a:ext uri="{FF2B5EF4-FFF2-40B4-BE49-F238E27FC236}">
                <a16:creationId xmlns:a16="http://schemas.microsoft.com/office/drawing/2014/main" id="{3E246838-35CA-2B8B-3801-63A66B71E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7EF5BA8B-5FEB-914B-9F65-58C5523F2E9A}" type="slidenum">
              <a:rPr lang="en-US" altLang="en-US" sz="1000"/>
              <a:pPr>
                <a:spcBef>
                  <a:spcPct val="0"/>
                </a:spcBef>
                <a:buClrTx/>
                <a:buSzTx/>
                <a:buFontTx/>
                <a:buNone/>
              </a:pPr>
              <a:t>15</a:t>
            </a:fld>
            <a:endParaRPr lang="en-US" altLang="en-US" sz="1000"/>
          </a:p>
        </p:txBody>
      </p:sp>
      <p:pic>
        <p:nvPicPr>
          <p:cNvPr id="44036" name="Picture 5">
            <a:extLst>
              <a:ext uri="{FF2B5EF4-FFF2-40B4-BE49-F238E27FC236}">
                <a16:creationId xmlns:a16="http://schemas.microsoft.com/office/drawing/2014/main" id="{AE5892F8-F600-7BCC-8D00-B365EEAF2E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371600"/>
            <a:ext cx="5867400" cy="403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8AD8B63-09E6-C6FB-A300-7B2D8DBBF3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5562600"/>
            <a:ext cx="6553200" cy="1023938"/>
          </a:xfrm>
        </p:spPr>
        <p:txBody>
          <a:bodyPr>
            <a:normAutofit fontScale="92500"/>
          </a:bodyPr>
          <a:lstStyle/>
          <a:p>
            <a:pPr eaLnBrk="1" hangingPunct="1">
              <a:buFont typeface="Wingdings" charset="0"/>
              <a:buChar char="l"/>
              <a:defRPr/>
            </a:pPr>
            <a:r>
              <a:rPr lang="en-US" dirty="0">
                <a:ea typeface="+mn-ea"/>
                <a:cs typeface="+mn-cs"/>
              </a:rPr>
              <a:t>Graphical model for describing entities, attributes, and relationships</a:t>
            </a:r>
            <a:endParaRPr lang="en-US" dirty="0">
              <a:ea typeface="+mn-e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854436-531E-57DA-08C1-9674A9408F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22238"/>
            <a:ext cx="7543800" cy="1096962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>
                <a:ea typeface="+mj-ea"/>
                <a:cs typeface="+mj-cs"/>
              </a:rPr>
              <a:t>Data Schema</a:t>
            </a:r>
          </a:p>
        </p:txBody>
      </p:sp>
      <p:sp>
        <p:nvSpPr>
          <p:cNvPr id="45059" name="Content Placeholder 2">
            <a:extLst>
              <a:ext uri="{FF2B5EF4-FFF2-40B4-BE49-F238E27FC236}">
                <a16:creationId xmlns:a16="http://schemas.microsoft.com/office/drawing/2014/main" id="{C344B086-CC64-E6C7-99CD-5E7936C8245D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0" y="1524000"/>
            <a:ext cx="8229600" cy="871538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en-US" sz="1900"/>
              <a:t>Captures the relationships between objects (“entities”) in an application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1900"/>
              <a:t>Schemas can be represented graphically or textual </a:t>
            </a:r>
          </a:p>
        </p:txBody>
      </p:sp>
      <p:sp>
        <p:nvSpPr>
          <p:cNvPr id="45060" name="Slide Number Placeholder 4">
            <a:extLst>
              <a:ext uri="{FF2B5EF4-FFF2-40B4-BE49-F238E27FC236}">
                <a16:creationId xmlns:a16="http://schemas.microsoft.com/office/drawing/2014/main" id="{E9472862-6736-4ABF-1C24-0C442A568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C30A42C2-160F-5842-B07B-87F214A582CA}" type="slidenum">
              <a:rPr lang="en-US" altLang="en-US" sz="1000"/>
              <a:pPr>
                <a:spcBef>
                  <a:spcPct val="0"/>
                </a:spcBef>
                <a:buClrTx/>
                <a:buSzTx/>
                <a:buFontTx/>
                <a:buNone/>
              </a:pPr>
              <a:t>16</a:t>
            </a:fld>
            <a:endParaRPr lang="en-US" altLang="en-US" sz="1000"/>
          </a:p>
        </p:txBody>
      </p:sp>
      <p:pic>
        <p:nvPicPr>
          <p:cNvPr id="45061" name="Picture 5" descr="bb403186.model5.gif">
            <a:extLst>
              <a:ext uri="{FF2B5EF4-FFF2-40B4-BE49-F238E27FC236}">
                <a16:creationId xmlns:a16="http://schemas.microsoft.com/office/drawing/2014/main" id="{7B303E5F-1542-4CB1-F4FA-7F38B6AAF5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350" y="2286000"/>
            <a:ext cx="5759450" cy="441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36C9A-861F-70E0-9829-D69560FD5A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4000" dirty="0">
                <a:ea typeface="+mj-ea"/>
                <a:cs typeface="+mj-cs"/>
              </a:rPr>
              <a:t>Query Language (SQL)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E8C711-6354-A110-EB1C-D354D520B6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719263"/>
            <a:ext cx="7620000" cy="1557337"/>
          </a:xfrm>
        </p:spPr>
        <p:txBody>
          <a:bodyPr>
            <a:normAutofit fontScale="85000" lnSpcReduction="10000"/>
          </a:bodyPr>
          <a:lstStyle/>
          <a:p>
            <a:pPr eaLnBrk="1" hangingPunct="1">
              <a:lnSpc>
                <a:spcPct val="120000"/>
              </a:lnSpc>
              <a:buFont typeface="Wingdings" charset="0"/>
              <a:buChar char="l"/>
              <a:defRPr/>
            </a:pPr>
            <a:r>
              <a:rPr lang="en-US" dirty="0">
                <a:ea typeface="+mn-ea"/>
                <a:cs typeface="+mn-cs"/>
              </a:rPr>
              <a:t>Language for accessing and manipulating the data organized by the appropriate data model</a:t>
            </a:r>
          </a:p>
          <a:p>
            <a:pPr lvl="1" eaLnBrk="1" hangingPunct="1">
              <a:lnSpc>
                <a:spcPct val="120000"/>
              </a:lnSpc>
              <a:buFont typeface="Wingdings" charset="0"/>
              <a:buChar char="l"/>
              <a:defRPr/>
            </a:pPr>
            <a:r>
              <a:rPr lang="en-US" dirty="0">
                <a:ea typeface="+mn-ea"/>
                <a:cs typeface="+mn-cs"/>
              </a:rPr>
              <a:t>SQL: </a:t>
            </a:r>
            <a:r>
              <a:rPr lang="en-US" b="1" i="1" dirty="0">
                <a:solidFill>
                  <a:srgbClr val="800000"/>
                </a:solidFill>
                <a:ea typeface="+mn-ea"/>
                <a:cs typeface="+mn-cs"/>
              </a:rPr>
              <a:t>Structured Query Language</a:t>
            </a:r>
          </a:p>
          <a:p>
            <a:pPr eaLnBrk="1" hangingPunct="1">
              <a:lnSpc>
                <a:spcPct val="120000"/>
              </a:lnSpc>
              <a:buFont typeface="Wingdings" charset="0"/>
              <a:buChar char="l"/>
              <a:defRPr/>
            </a:pPr>
            <a:endParaRPr lang="en-US" dirty="0">
              <a:ea typeface="+mn-ea"/>
              <a:cs typeface="+mn-cs"/>
            </a:endParaRPr>
          </a:p>
        </p:txBody>
      </p:sp>
      <p:sp>
        <p:nvSpPr>
          <p:cNvPr id="46084" name="Slide Number Placeholder 4">
            <a:extLst>
              <a:ext uri="{FF2B5EF4-FFF2-40B4-BE49-F238E27FC236}">
                <a16:creationId xmlns:a16="http://schemas.microsoft.com/office/drawing/2014/main" id="{616A0CC2-A313-D428-D9D6-A5209D110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4ABBB456-0F18-E54B-BACE-5AF2479C08F1}" type="slidenum">
              <a:rPr lang="en-US" altLang="en-US" sz="1000"/>
              <a:pPr>
                <a:spcBef>
                  <a:spcPct val="0"/>
                </a:spcBef>
                <a:buClrTx/>
                <a:buSzTx/>
                <a:buFontTx/>
                <a:buNone/>
              </a:pPr>
              <a:t>17</a:t>
            </a:fld>
            <a:endParaRPr lang="en-US" altLang="en-US" sz="1000"/>
          </a:p>
        </p:txBody>
      </p:sp>
      <p:pic>
        <p:nvPicPr>
          <p:cNvPr id="46085" name="Picture 8">
            <a:extLst>
              <a:ext uri="{FF2B5EF4-FFF2-40B4-BE49-F238E27FC236}">
                <a16:creationId xmlns:a16="http://schemas.microsoft.com/office/drawing/2014/main" id="{362D6C2A-F37C-73C6-254F-C1DBF38CAB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3200400"/>
            <a:ext cx="9906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086" name="Picture 11">
            <a:extLst>
              <a:ext uri="{FF2B5EF4-FFF2-40B4-BE49-F238E27FC236}">
                <a16:creationId xmlns:a16="http://schemas.microsoft.com/office/drawing/2014/main" id="{FA68318A-1ED2-90C5-4EC0-15104B655A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3200400"/>
            <a:ext cx="4826000" cy="2552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ectangle 3">
            <a:extLst>
              <a:ext uri="{FF2B5EF4-FFF2-40B4-BE49-F238E27FC236}">
                <a16:creationId xmlns:a16="http://schemas.microsoft.com/office/drawing/2014/main" id="{5F59939A-84A9-19D4-7B3B-A8C4681DF7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" y="4572000"/>
            <a:ext cx="3048000" cy="10668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txBody>
          <a:bodyPr/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None/>
              <a:defRPr/>
            </a:pPr>
            <a:r>
              <a:rPr lang="en-US" altLang="en-US" sz="1600" b="1">
                <a:solidFill>
                  <a:srgbClr val="800000"/>
                </a:solidFill>
              </a:rPr>
              <a:t>SELECT</a:t>
            </a:r>
            <a:r>
              <a:rPr lang="en-US" altLang="en-US" sz="1600">
                <a:solidFill>
                  <a:srgbClr val="800000"/>
                </a:solidFill>
              </a:rPr>
              <a:t> </a:t>
            </a:r>
            <a:r>
              <a:rPr lang="en-US" altLang="en-US" sz="1600"/>
              <a:t>ID, Name</a:t>
            </a:r>
          </a:p>
          <a:p>
            <a:pPr eaLnBrk="1" hangingPunct="1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None/>
              <a:defRPr/>
            </a:pPr>
            <a:r>
              <a:rPr lang="en-US" altLang="en-US" sz="1600" b="1">
                <a:solidFill>
                  <a:srgbClr val="800000"/>
                </a:solidFill>
              </a:rPr>
              <a:t>FROM</a:t>
            </a:r>
            <a:r>
              <a:rPr lang="en-US" altLang="en-US" sz="1600"/>
              <a:t> Student</a:t>
            </a:r>
          </a:p>
          <a:p>
            <a:pPr eaLnBrk="1" hangingPunct="1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None/>
              <a:defRPr/>
            </a:pPr>
            <a:r>
              <a:rPr lang="en-US" altLang="en-US" sz="1600" b="1">
                <a:solidFill>
                  <a:srgbClr val="800000"/>
                </a:solidFill>
              </a:rPr>
              <a:t>WHERE</a:t>
            </a:r>
            <a:r>
              <a:rPr lang="en-US" altLang="en-US" sz="1600">
                <a:solidFill>
                  <a:srgbClr val="800000"/>
                </a:solidFill>
              </a:rPr>
              <a:t> </a:t>
            </a:r>
            <a:r>
              <a:rPr lang="en-US" altLang="en-US" sz="1600"/>
              <a:t>address=</a:t>
            </a:r>
            <a:r>
              <a:rPr lang="ja-JP" altLang="en-US" sz="1600"/>
              <a:t>“</a:t>
            </a:r>
            <a:r>
              <a:rPr lang="en-US" altLang="ja-JP" sz="1600"/>
              <a:t>320FL</a:t>
            </a:r>
            <a:r>
              <a:rPr lang="ja-JP" altLang="en-US" sz="1600"/>
              <a:t>”</a:t>
            </a:r>
            <a:r>
              <a:rPr lang="en-US" altLang="ja-JP" sz="1600"/>
              <a:t>;</a:t>
            </a:r>
          </a:p>
          <a:p>
            <a:pPr eaLnBrk="1" hangingPunct="1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None/>
              <a:defRPr/>
            </a:pPr>
            <a:endParaRPr lang="en-US" altLang="en-US" sz="500">
              <a:sym typeface="Symbol" panose="05050102010706020507" pitchFamily="18" charset="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B4191C-5643-E92A-E3FC-B95FED1A2A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22238"/>
            <a:ext cx="7543800" cy="1096962"/>
          </a:xfrm>
        </p:spPr>
        <p:txBody>
          <a:bodyPr/>
          <a:lstStyle/>
          <a:p>
            <a:pPr eaLnBrk="1" hangingPunct="1">
              <a:defRPr/>
            </a:pPr>
            <a:r>
              <a:rPr lang="en-US" sz="4000" dirty="0">
                <a:ea typeface="+mj-ea"/>
              </a:rPr>
              <a:t>Query Language </a:t>
            </a:r>
            <a:endParaRPr lang="en-US" sz="4000" dirty="0">
              <a:ea typeface="+mj-ea"/>
              <a:cs typeface="+mj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CC4FEE-F243-67CC-C0E0-78991D90B8AB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04800" y="1719263"/>
            <a:ext cx="7772400" cy="4452937"/>
          </a:xfrm>
        </p:spPr>
        <p:txBody>
          <a:bodyPr/>
          <a:lstStyle/>
          <a:p>
            <a:pPr eaLnBrk="1" hangingPunct="1">
              <a:lnSpc>
                <a:spcPct val="110000"/>
              </a:lnSpc>
            </a:pPr>
            <a:r>
              <a:rPr lang="en-US" altLang="en-US" sz="2400"/>
              <a:t>Two classes of languages</a:t>
            </a:r>
          </a:p>
          <a:p>
            <a:pPr lvl="1" eaLnBrk="1" hangingPunct="1">
              <a:lnSpc>
                <a:spcPct val="110000"/>
              </a:lnSpc>
            </a:pPr>
            <a:r>
              <a:rPr lang="en-US" altLang="en-US" sz="2000" b="1">
                <a:solidFill>
                  <a:srgbClr val="800000"/>
                </a:solidFill>
              </a:rPr>
              <a:t>Procedural</a:t>
            </a:r>
            <a:r>
              <a:rPr lang="en-US" altLang="en-US" sz="2000" b="1"/>
              <a:t> </a:t>
            </a:r>
            <a:r>
              <a:rPr lang="en-US" altLang="en-US" sz="2000"/>
              <a:t>– user specifies                                                          </a:t>
            </a:r>
            <a:r>
              <a:rPr lang="en-US" altLang="en-US" sz="2000" b="1" u="sng"/>
              <a:t>what</a:t>
            </a:r>
            <a:r>
              <a:rPr lang="en-US" altLang="en-US" sz="2000"/>
              <a:t> data is required and </a:t>
            </a:r>
          </a:p>
          <a:p>
            <a:pPr lvl="1" eaLnBrk="1" hangingPunct="1">
              <a:lnSpc>
                <a:spcPct val="110000"/>
              </a:lnSpc>
              <a:buFont typeface="Wingdings" pitchFamily="2" charset="2"/>
              <a:buNone/>
            </a:pPr>
            <a:r>
              <a:rPr lang="en-US" altLang="en-US" sz="2000"/>
              <a:t>     </a:t>
            </a:r>
            <a:r>
              <a:rPr lang="en-US" altLang="en-US" sz="2000" b="1" u="sng"/>
              <a:t>how</a:t>
            </a:r>
            <a:r>
              <a:rPr lang="en-US" altLang="en-US" sz="2000"/>
              <a:t> to get the data</a:t>
            </a:r>
          </a:p>
          <a:p>
            <a:pPr lvl="1" eaLnBrk="1" hangingPunct="1">
              <a:lnSpc>
                <a:spcPct val="110000"/>
              </a:lnSpc>
            </a:pPr>
            <a:endParaRPr lang="en-US" altLang="en-US" sz="2000" b="1">
              <a:solidFill>
                <a:srgbClr val="800000"/>
              </a:solidFill>
            </a:endParaRPr>
          </a:p>
          <a:p>
            <a:pPr lvl="1" eaLnBrk="1" hangingPunct="1">
              <a:lnSpc>
                <a:spcPct val="110000"/>
              </a:lnSpc>
            </a:pPr>
            <a:endParaRPr lang="en-US" altLang="en-US" sz="1800" b="1">
              <a:solidFill>
                <a:srgbClr val="800000"/>
              </a:solidFill>
            </a:endParaRPr>
          </a:p>
          <a:p>
            <a:pPr lvl="1" eaLnBrk="1" hangingPunct="1">
              <a:lnSpc>
                <a:spcPct val="110000"/>
              </a:lnSpc>
            </a:pPr>
            <a:r>
              <a:rPr lang="en-US" altLang="en-US" sz="2000" b="1">
                <a:solidFill>
                  <a:srgbClr val="800000"/>
                </a:solidFill>
              </a:rPr>
              <a:t>Declarative (non-procedural) </a:t>
            </a:r>
            <a:r>
              <a:rPr lang="en-US" altLang="en-US" sz="2000"/>
              <a:t>– user specifies </a:t>
            </a:r>
            <a:r>
              <a:rPr lang="en-US" altLang="en-US" sz="2000" b="1" u="sng"/>
              <a:t>what</a:t>
            </a:r>
            <a:r>
              <a:rPr lang="en-US" altLang="en-US" sz="2000"/>
              <a:t> data is required </a:t>
            </a:r>
            <a:r>
              <a:rPr lang="en-US" altLang="en-US" sz="2000" b="1" i="1" u="sng">
                <a:solidFill>
                  <a:srgbClr val="800000"/>
                </a:solidFill>
              </a:rPr>
              <a:t>without</a:t>
            </a:r>
            <a:r>
              <a:rPr lang="en-US" altLang="en-US" sz="2000">
                <a:solidFill>
                  <a:srgbClr val="800000"/>
                </a:solidFill>
              </a:rPr>
              <a:t> </a:t>
            </a:r>
            <a:r>
              <a:rPr lang="en-US" altLang="en-US" sz="2000"/>
              <a:t>specifying how to get the data</a:t>
            </a:r>
          </a:p>
          <a:p>
            <a:pPr lvl="1" eaLnBrk="1" hangingPunct="1">
              <a:lnSpc>
                <a:spcPct val="110000"/>
              </a:lnSpc>
            </a:pPr>
            <a:endParaRPr lang="en-US" altLang="en-US" sz="1800"/>
          </a:p>
          <a:p>
            <a:pPr eaLnBrk="1" hangingPunct="1">
              <a:lnSpc>
                <a:spcPct val="110000"/>
              </a:lnSpc>
            </a:pPr>
            <a:r>
              <a:rPr lang="en-US" altLang="en-US" sz="2000"/>
              <a:t>DBMSs use SQL </a:t>
            </a:r>
            <a:r>
              <a:rPr lang="en-US" altLang="en-US" sz="2000">
                <a:sym typeface="Wingdings" pitchFamily="2" charset="2"/>
              </a:rPr>
              <a:t></a:t>
            </a:r>
            <a:endParaRPr lang="en-US" altLang="en-US" sz="2000"/>
          </a:p>
        </p:txBody>
      </p:sp>
      <p:sp>
        <p:nvSpPr>
          <p:cNvPr id="47108" name="Slide Number Placeholder 4">
            <a:extLst>
              <a:ext uri="{FF2B5EF4-FFF2-40B4-BE49-F238E27FC236}">
                <a16:creationId xmlns:a16="http://schemas.microsoft.com/office/drawing/2014/main" id="{7CA5B9D4-5107-6826-DD80-ABAFF9E677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0AC1DB72-FEEE-004B-8BC1-CCAB8EAAF9DD}" type="slidenum">
              <a:rPr lang="en-US" altLang="en-US" sz="1000"/>
              <a:pPr>
                <a:spcBef>
                  <a:spcPct val="0"/>
                </a:spcBef>
                <a:buClrTx/>
                <a:buSzTx/>
                <a:buFontTx/>
                <a:buNone/>
              </a:pPr>
              <a:t>18</a:t>
            </a:fld>
            <a:endParaRPr lang="en-US" altLang="en-US" sz="1000"/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F4C846D8-003F-31F9-1AD2-DE15EF1254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7600" y="5029200"/>
            <a:ext cx="3048000" cy="10668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txBody>
          <a:bodyPr/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None/>
              <a:defRPr/>
            </a:pPr>
            <a:r>
              <a:rPr lang="en-US" altLang="en-US" sz="1600" b="1">
                <a:solidFill>
                  <a:srgbClr val="800000"/>
                </a:solidFill>
              </a:rPr>
              <a:t>SELECT</a:t>
            </a:r>
            <a:r>
              <a:rPr lang="en-US" altLang="en-US" sz="1600">
                <a:solidFill>
                  <a:srgbClr val="800000"/>
                </a:solidFill>
              </a:rPr>
              <a:t> </a:t>
            </a:r>
            <a:r>
              <a:rPr lang="en-US" altLang="en-US" sz="1600"/>
              <a:t>ID, Name</a:t>
            </a:r>
          </a:p>
          <a:p>
            <a:pPr eaLnBrk="1" hangingPunct="1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None/>
              <a:defRPr/>
            </a:pPr>
            <a:r>
              <a:rPr lang="en-US" altLang="en-US" sz="1600" b="1">
                <a:solidFill>
                  <a:srgbClr val="800000"/>
                </a:solidFill>
              </a:rPr>
              <a:t>FROM</a:t>
            </a:r>
            <a:r>
              <a:rPr lang="en-US" altLang="en-US" sz="1600"/>
              <a:t> Student</a:t>
            </a:r>
          </a:p>
          <a:p>
            <a:pPr eaLnBrk="1" hangingPunct="1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None/>
              <a:defRPr/>
            </a:pPr>
            <a:r>
              <a:rPr lang="en-US" altLang="en-US" sz="1600" b="1">
                <a:solidFill>
                  <a:srgbClr val="800000"/>
                </a:solidFill>
              </a:rPr>
              <a:t>WHERE</a:t>
            </a:r>
            <a:r>
              <a:rPr lang="en-US" altLang="en-US" sz="1600">
                <a:solidFill>
                  <a:srgbClr val="800000"/>
                </a:solidFill>
              </a:rPr>
              <a:t> </a:t>
            </a:r>
            <a:r>
              <a:rPr lang="en-US" altLang="en-US" sz="1600"/>
              <a:t>address=</a:t>
            </a:r>
            <a:r>
              <a:rPr lang="ja-JP" altLang="en-US" sz="1600"/>
              <a:t>“</a:t>
            </a:r>
            <a:r>
              <a:rPr lang="en-US" altLang="ja-JP" sz="1600"/>
              <a:t>320FL</a:t>
            </a:r>
            <a:r>
              <a:rPr lang="ja-JP" altLang="en-US" sz="1600"/>
              <a:t>”</a:t>
            </a:r>
            <a:r>
              <a:rPr lang="en-US" altLang="ja-JP" sz="1600"/>
              <a:t>;</a:t>
            </a:r>
          </a:p>
          <a:p>
            <a:pPr eaLnBrk="1" hangingPunct="1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None/>
              <a:defRPr/>
            </a:pPr>
            <a:endParaRPr lang="en-US" altLang="en-US" sz="500">
              <a:sym typeface="Symbol" panose="05050102010706020507" pitchFamily="18" charset="2"/>
            </a:endParaRPr>
          </a:p>
        </p:txBody>
      </p:sp>
      <p:pic>
        <p:nvPicPr>
          <p:cNvPr id="47110" name="Picture 3">
            <a:extLst>
              <a:ext uri="{FF2B5EF4-FFF2-40B4-BE49-F238E27FC236}">
                <a16:creationId xmlns:a16="http://schemas.microsoft.com/office/drawing/2014/main" id="{F830AA92-62C2-EB6D-32C9-A63C323A87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6450" y="990600"/>
            <a:ext cx="4527550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2E66F9-81DD-D31C-9745-E361C4A1B4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2590800"/>
            <a:ext cx="6324600" cy="1295400"/>
          </a:xfrm>
        </p:spPr>
        <p:txBody>
          <a:bodyPr/>
          <a:lstStyle/>
          <a:p>
            <a:pPr algn="ctr">
              <a:defRPr/>
            </a:pPr>
            <a:r>
              <a:rPr lang="en-US" sz="4000" dirty="0">
                <a:ea typeface="+mj-ea"/>
              </a:rPr>
              <a:t>A Big Picture of What You will Learn</a:t>
            </a:r>
            <a:endParaRPr lang="en-US" dirty="0">
              <a:ea typeface="+mj-ea"/>
            </a:endParaRPr>
          </a:p>
        </p:txBody>
      </p:sp>
      <p:sp>
        <p:nvSpPr>
          <p:cNvPr id="48131" name="Slide Number Placeholder 4">
            <a:extLst>
              <a:ext uri="{FF2B5EF4-FFF2-40B4-BE49-F238E27FC236}">
                <a16:creationId xmlns:a16="http://schemas.microsoft.com/office/drawing/2014/main" id="{D17C8B49-E62F-A9EF-0535-B51FB9CCFC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A9078129-0D32-7048-A576-ED6AC376F144}" type="slidenum">
              <a:rPr lang="en-US" altLang="en-US" sz="1000"/>
              <a:pPr>
                <a:spcBef>
                  <a:spcPct val="0"/>
                </a:spcBef>
                <a:buClrTx/>
                <a:buSzTx/>
                <a:buFontTx/>
                <a:buNone/>
              </a:pPr>
              <a:t>19</a:t>
            </a:fld>
            <a:endParaRPr lang="en-US" altLang="en-US" sz="10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4D9D27-E167-E089-136D-3088BE38B5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>
                <a:ea typeface="+mj-ea"/>
                <a:cs typeface="+mj-cs"/>
              </a:rPr>
              <a:t>What is a Database System?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C6F021-2998-6590-844A-4D7F12CB36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719263"/>
            <a:ext cx="6629400" cy="4411662"/>
          </a:xfrm>
        </p:spPr>
        <p:txBody>
          <a:bodyPr>
            <a:normAutofit fontScale="85000" lnSpcReduction="20000"/>
          </a:bodyPr>
          <a:lstStyle/>
          <a:p>
            <a:pPr eaLnBrk="1" hangingPunct="1">
              <a:lnSpc>
                <a:spcPct val="110000"/>
              </a:lnSpc>
              <a:buFont typeface="Wingdings" charset="0"/>
              <a:buChar char="l"/>
              <a:defRPr/>
            </a:pPr>
            <a:r>
              <a:rPr lang="en-US" sz="3200" dirty="0">
                <a:latin typeface="Tahoma" charset="0"/>
                <a:ea typeface="+mn-ea"/>
                <a:cs typeface="+mn-cs"/>
              </a:rPr>
              <a:t>Software platform for managing large amounts of data  </a:t>
            </a:r>
          </a:p>
          <a:p>
            <a:pPr eaLnBrk="1" hangingPunct="1">
              <a:lnSpc>
                <a:spcPct val="110000"/>
              </a:lnSpc>
              <a:buFont typeface="Wingdings" charset="0"/>
              <a:buChar char="l"/>
              <a:defRPr/>
            </a:pPr>
            <a:endParaRPr lang="en-US" sz="3200" dirty="0">
              <a:latin typeface="Tahoma" charset="0"/>
              <a:ea typeface="+mn-ea"/>
              <a:cs typeface="+mn-cs"/>
            </a:endParaRPr>
          </a:p>
          <a:p>
            <a:pPr eaLnBrk="1" hangingPunct="1">
              <a:lnSpc>
                <a:spcPct val="110000"/>
              </a:lnSpc>
              <a:buFont typeface="Wingdings" charset="0"/>
              <a:buChar char="l"/>
              <a:defRPr/>
            </a:pPr>
            <a:r>
              <a:rPr lang="en-US" dirty="0">
                <a:solidFill>
                  <a:srgbClr val="800000"/>
                </a:solidFill>
                <a:ea typeface="+mn-ea"/>
                <a:cs typeface="+mn-cs"/>
              </a:rPr>
              <a:t>Managing means:</a:t>
            </a:r>
          </a:p>
          <a:p>
            <a:pPr lvl="1" eaLnBrk="1" hangingPunct="1">
              <a:lnSpc>
                <a:spcPct val="110000"/>
              </a:lnSpc>
              <a:buFont typeface="Wingdings" charset="0"/>
              <a:buChar char="l"/>
              <a:defRPr/>
            </a:pPr>
            <a:r>
              <a:rPr lang="en-US" dirty="0">
                <a:ea typeface="+mn-ea"/>
              </a:rPr>
              <a:t>Storing, querying, indexing, </a:t>
            </a:r>
          </a:p>
          <a:p>
            <a:pPr marL="344487" lvl="1" indent="0" eaLnBrk="1" hangingPunct="1">
              <a:lnSpc>
                <a:spcPct val="110000"/>
              </a:lnSpc>
              <a:buFont typeface="Wingdings" charset="0"/>
              <a:buNone/>
              <a:defRPr/>
            </a:pPr>
            <a:r>
              <a:rPr lang="en-US" dirty="0">
                <a:ea typeface="+mn-ea"/>
              </a:rPr>
              <a:t>    and structuring the data</a:t>
            </a:r>
          </a:p>
          <a:p>
            <a:pPr marL="344487" lvl="1" indent="0" eaLnBrk="1" hangingPunct="1">
              <a:lnSpc>
                <a:spcPct val="110000"/>
              </a:lnSpc>
              <a:buFont typeface="Wingdings" charset="0"/>
              <a:buNone/>
              <a:defRPr/>
            </a:pPr>
            <a:r>
              <a:rPr lang="en-US" dirty="0">
                <a:ea typeface="+mn-ea"/>
              </a:rPr>
              <a:t> </a:t>
            </a:r>
          </a:p>
          <a:p>
            <a:pPr eaLnBrk="1" hangingPunct="1">
              <a:lnSpc>
                <a:spcPct val="110000"/>
              </a:lnSpc>
              <a:buFont typeface="Wingdings" charset="0"/>
              <a:buChar char="l"/>
              <a:defRPr/>
            </a:pPr>
            <a:r>
              <a:rPr lang="en-US" dirty="0">
                <a:solidFill>
                  <a:srgbClr val="800000"/>
                </a:solidFill>
                <a:ea typeface="+mn-ea"/>
                <a:cs typeface="+mn-cs"/>
              </a:rPr>
              <a:t>Different names refer to the same thing:</a:t>
            </a:r>
          </a:p>
          <a:p>
            <a:pPr lvl="1" eaLnBrk="1" hangingPunct="1">
              <a:lnSpc>
                <a:spcPct val="110000"/>
              </a:lnSpc>
              <a:buFont typeface="Wingdings" charset="0"/>
              <a:buChar char="l"/>
              <a:defRPr/>
            </a:pPr>
            <a:r>
              <a:rPr lang="en-US" dirty="0">
                <a:ea typeface="+mn-ea"/>
              </a:rPr>
              <a:t>Database systems</a:t>
            </a:r>
          </a:p>
          <a:p>
            <a:pPr lvl="1" eaLnBrk="1" hangingPunct="1">
              <a:lnSpc>
                <a:spcPct val="110000"/>
              </a:lnSpc>
              <a:buFont typeface="Wingdings" charset="0"/>
              <a:buChar char="l"/>
              <a:defRPr/>
            </a:pPr>
            <a:r>
              <a:rPr lang="en-US" dirty="0">
                <a:ea typeface="+mn-ea"/>
              </a:rPr>
              <a:t>Database management systems</a:t>
            </a:r>
          </a:p>
          <a:p>
            <a:pPr lvl="1" eaLnBrk="1" hangingPunct="1">
              <a:lnSpc>
                <a:spcPct val="110000"/>
              </a:lnSpc>
              <a:buFont typeface="Wingdings" charset="0"/>
              <a:buChar char="l"/>
              <a:defRPr/>
            </a:pPr>
            <a:r>
              <a:rPr lang="en-US" dirty="0">
                <a:ea typeface="+mn-ea"/>
              </a:rPr>
              <a:t>DBMS </a:t>
            </a:r>
          </a:p>
        </p:txBody>
      </p:sp>
      <p:sp>
        <p:nvSpPr>
          <p:cNvPr id="30724" name="Slide Number Placeholder 4">
            <a:extLst>
              <a:ext uri="{FF2B5EF4-FFF2-40B4-BE49-F238E27FC236}">
                <a16:creationId xmlns:a16="http://schemas.microsoft.com/office/drawing/2014/main" id="{B6BAC8F3-C328-8821-B8AD-262BCF794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62E817BA-9A9D-8A42-8CFE-64B0EE2BE3E6}" type="slidenum">
              <a:rPr lang="en-US" altLang="en-US" sz="1000"/>
              <a:pPr>
                <a:spcBef>
                  <a:spcPct val="0"/>
                </a:spcBef>
                <a:buClrTx/>
                <a:buSzTx/>
                <a:buFontTx/>
                <a:buNone/>
              </a:pPr>
              <a:t>2</a:t>
            </a:fld>
            <a:endParaRPr lang="en-US" altLang="en-US" sz="1000"/>
          </a:p>
        </p:txBody>
      </p:sp>
      <p:pic>
        <p:nvPicPr>
          <p:cNvPr id="30725" name="Picture 3">
            <a:extLst>
              <a:ext uri="{FF2B5EF4-FFF2-40B4-BE49-F238E27FC236}">
                <a16:creationId xmlns:a16="http://schemas.microsoft.com/office/drawing/2014/main" id="{352F5F1C-4B48-5099-B7B1-CEA0FF4047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2438400"/>
            <a:ext cx="2540000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1E5235-6ECA-B257-89DE-CFEB532D5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>
                <a:ea typeface="+mj-ea"/>
                <a:cs typeface="+mj-cs"/>
              </a:rPr>
              <a:t>Logical vs. Physical </a:t>
            </a:r>
          </a:p>
        </p:txBody>
      </p:sp>
      <p:sp>
        <p:nvSpPr>
          <p:cNvPr id="55299" name="Slide Number Placeholder 4">
            <a:extLst>
              <a:ext uri="{FF2B5EF4-FFF2-40B4-BE49-F238E27FC236}">
                <a16:creationId xmlns:a16="http://schemas.microsoft.com/office/drawing/2014/main" id="{8A78BCF4-5EED-BD8A-B5D0-81FEF5930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E8070406-0C76-D44F-979B-65996C8DC6C7}" type="slidenum">
              <a:rPr lang="en-US" altLang="en-US" sz="1000"/>
              <a:pPr>
                <a:spcBef>
                  <a:spcPct val="0"/>
                </a:spcBef>
                <a:buClrTx/>
                <a:buSzTx/>
                <a:buFontTx/>
                <a:buNone/>
              </a:pPr>
              <a:t>20</a:t>
            </a:fld>
            <a:endParaRPr lang="en-US" altLang="en-US" sz="1000"/>
          </a:p>
        </p:txBody>
      </p:sp>
      <p:pic>
        <p:nvPicPr>
          <p:cNvPr id="55300" name="Picture 5">
            <a:extLst>
              <a:ext uri="{FF2B5EF4-FFF2-40B4-BE49-F238E27FC236}">
                <a16:creationId xmlns:a16="http://schemas.microsoft.com/office/drawing/2014/main" id="{61294213-CC5F-3658-2DBE-8A6B8DC0E8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4419600"/>
            <a:ext cx="6172200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5301" name="Picture 6">
            <a:extLst>
              <a:ext uri="{FF2B5EF4-FFF2-40B4-BE49-F238E27FC236}">
                <a16:creationId xmlns:a16="http://schemas.microsoft.com/office/drawing/2014/main" id="{87FEDA2E-1857-A272-9D51-5A76999DE2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828800"/>
            <a:ext cx="6096000" cy="222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5C04ED8-972E-7345-AEF1-E24CE0A74694}"/>
              </a:ext>
            </a:extLst>
          </p:cNvPr>
          <p:cNvSpPr txBox="1"/>
          <p:nvPr/>
        </p:nvSpPr>
        <p:spPr>
          <a:xfrm>
            <a:off x="6553200" y="2492375"/>
            <a:ext cx="2514600" cy="1016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sz="2000" dirty="0">
                <a:latin typeface="Arial" charset="0"/>
                <a:ea typeface="ＭＳ Ｐゴシック" charset="0"/>
              </a:rPr>
              <a:t>How is this information  stored???</a:t>
            </a:r>
          </a:p>
        </p:txBody>
      </p:sp>
      <p:pic>
        <p:nvPicPr>
          <p:cNvPr id="55303" name="Picture 8" descr="auto-affiliate-payout-thinking-man.jpg">
            <a:extLst>
              <a:ext uri="{FF2B5EF4-FFF2-40B4-BE49-F238E27FC236}">
                <a16:creationId xmlns:a16="http://schemas.microsoft.com/office/drawing/2014/main" id="{1E78EC56-AAAE-6FCF-221A-C530F8D977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0" y="3886200"/>
            <a:ext cx="1143000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Slide Number Placeholder 5">
            <a:extLst>
              <a:ext uri="{FF2B5EF4-FFF2-40B4-BE49-F238E27FC236}">
                <a16:creationId xmlns:a16="http://schemas.microsoft.com/office/drawing/2014/main" id="{D11DB030-C9DB-6AFA-9256-9528A1514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5EE7EEB5-39FF-0F4C-B2E9-C8793FC35734}" type="slidenum">
              <a:rPr lang="en-US" altLang="en-US" sz="1000"/>
              <a:pPr>
                <a:spcBef>
                  <a:spcPct val="0"/>
                </a:spcBef>
                <a:buClrTx/>
                <a:buSzTx/>
                <a:buFontTx/>
                <a:buNone/>
              </a:pPr>
              <a:t>21</a:t>
            </a:fld>
            <a:endParaRPr lang="en-US" altLang="en-US" sz="1000"/>
          </a:p>
        </p:txBody>
      </p:sp>
      <p:sp>
        <p:nvSpPr>
          <p:cNvPr id="285698" name="Rectangle 2">
            <a:extLst>
              <a:ext uri="{FF2B5EF4-FFF2-40B4-BE49-F238E27FC236}">
                <a16:creationId xmlns:a16="http://schemas.microsoft.com/office/drawing/2014/main" id="{BDEE75F2-1350-EB29-F6FF-19E7D4C287A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122238"/>
            <a:ext cx="7543800" cy="1096962"/>
          </a:xfrm>
        </p:spPr>
        <p:txBody>
          <a:bodyPr/>
          <a:lstStyle/>
          <a:p>
            <a:pPr eaLnBrk="1" hangingPunct="1">
              <a:defRPr/>
            </a:pPr>
            <a:r>
              <a:rPr lang="en-US" sz="4400" dirty="0">
                <a:ea typeface="+mj-ea"/>
                <a:cs typeface="+mj-cs"/>
              </a:rPr>
              <a:t>Levels of Abstraction </a:t>
            </a:r>
          </a:p>
        </p:txBody>
      </p:sp>
      <p:sp>
        <p:nvSpPr>
          <p:cNvPr id="56324" name="Text Box 5">
            <a:extLst>
              <a:ext uri="{FF2B5EF4-FFF2-40B4-BE49-F238E27FC236}">
                <a16:creationId xmlns:a16="http://schemas.microsoft.com/office/drawing/2014/main" id="{D7577EAC-0800-1A7E-4248-B7D8745B66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" y="1905000"/>
            <a:ext cx="4419600" cy="378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Char char="•"/>
            </a:pPr>
            <a:r>
              <a:rPr lang="en-US" altLang="en-US" sz="2400" b="1" i="1"/>
              <a:t> </a:t>
            </a:r>
            <a:r>
              <a:rPr lang="en-US" altLang="en-US" sz="2400" b="1" i="1">
                <a:solidFill>
                  <a:srgbClr val="800000"/>
                </a:solidFill>
              </a:rPr>
              <a:t>View Level </a:t>
            </a:r>
            <a:r>
              <a:rPr lang="en-US" altLang="en-US" sz="2400" i="1"/>
              <a:t>--</a:t>
            </a:r>
            <a:r>
              <a:rPr lang="en-US" altLang="en-US" sz="2400"/>
              <a:t>describes how users see the data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Char char="•"/>
            </a:pPr>
            <a:endParaRPr lang="en-US" altLang="en-US" sz="2400"/>
          </a:p>
          <a:p>
            <a:pPr eaLnBrk="1" hangingPunct="1">
              <a:spcBef>
                <a:spcPct val="0"/>
              </a:spcBef>
              <a:buClrTx/>
              <a:buSzTx/>
              <a:buFontTx/>
              <a:buChar char="•"/>
            </a:pPr>
            <a:r>
              <a:rPr lang="en-US" altLang="en-US" sz="2400"/>
              <a:t> </a:t>
            </a:r>
            <a:r>
              <a:rPr lang="en-US" altLang="en-US" sz="2400" b="1" i="1">
                <a:solidFill>
                  <a:srgbClr val="800000"/>
                </a:solidFill>
              </a:rPr>
              <a:t>Logical Level </a:t>
            </a:r>
            <a:r>
              <a:rPr lang="en-US" altLang="en-US" sz="2400" i="1"/>
              <a:t>–</a:t>
            </a:r>
            <a:r>
              <a:rPr lang="en-US" altLang="en-US" sz="2400"/>
              <a:t> describes the logical structures used</a:t>
            </a:r>
          </a:p>
          <a:p>
            <a:pPr lvl="1" eaLnBrk="1" hangingPunct="1">
              <a:spcBef>
                <a:spcPct val="0"/>
              </a:spcBef>
              <a:buClrTx/>
              <a:buSzTx/>
              <a:buFontTx/>
              <a:buChar char="•"/>
            </a:pPr>
            <a:r>
              <a:rPr lang="en-US" altLang="en-US" sz="2400"/>
              <a:t> Relational Model</a:t>
            </a:r>
          </a:p>
          <a:p>
            <a:pPr lvl="1" eaLnBrk="1" hangingPunct="1">
              <a:spcBef>
                <a:spcPct val="0"/>
              </a:spcBef>
              <a:buClrTx/>
              <a:buSzTx/>
              <a:buFontTx/>
              <a:buChar char="•"/>
            </a:pPr>
            <a:r>
              <a:rPr lang="en-US" altLang="en-US" sz="2400"/>
              <a:t> ERD model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Char char="•"/>
            </a:pPr>
            <a:endParaRPr lang="en-US" altLang="en-US" sz="2400"/>
          </a:p>
          <a:p>
            <a:pPr eaLnBrk="1" hangingPunct="1">
              <a:spcBef>
                <a:spcPct val="0"/>
              </a:spcBef>
              <a:buClrTx/>
              <a:buSzTx/>
              <a:buFontTx/>
              <a:buChar char="•"/>
            </a:pPr>
            <a:r>
              <a:rPr lang="en-US" altLang="en-US" sz="2400"/>
              <a:t> </a:t>
            </a:r>
            <a:r>
              <a:rPr lang="en-US" altLang="en-US" sz="2400" b="1" i="1">
                <a:solidFill>
                  <a:srgbClr val="800000"/>
                </a:solidFill>
              </a:rPr>
              <a:t>Physical Level </a:t>
            </a:r>
            <a:r>
              <a:rPr lang="en-US" altLang="en-US" sz="2400" i="1"/>
              <a:t>--</a:t>
            </a:r>
            <a:r>
              <a:rPr lang="en-US" altLang="en-US" sz="2400"/>
              <a:t> describes files and indexes</a:t>
            </a:r>
          </a:p>
        </p:txBody>
      </p:sp>
      <p:pic>
        <p:nvPicPr>
          <p:cNvPr id="56325" name="Picture 1">
            <a:extLst>
              <a:ext uri="{FF2B5EF4-FFF2-40B4-BE49-F238E27FC236}">
                <a16:creationId xmlns:a16="http://schemas.microsoft.com/office/drawing/2014/main" id="{55304CCC-4799-A9A9-CE09-96661B4EC7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981200"/>
            <a:ext cx="4470400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E4927CC2-A1D0-C383-CD6E-03795E6DD6D5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4343400" y="5334000"/>
            <a:ext cx="2133600" cy="533400"/>
          </a:xfrm>
          <a:prstGeom prst="straightConnector1">
            <a:avLst/>
          </a:prstGeom>
          <a:noFill/>
          <a:ln w="25400">
            <a:solidFill>
              <a:schemeClr val="accent1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</p:cxnSp>
      <p:sp>
        <p:nvSpPr>
          <p:cNvPr id="56327" name="TextBox 3">
            <a:extLst>
              <a:ext uri="{FF2B5EF4-FFF2-40B4-BE49-F238E27FC236}">
                <a16:creationId xmlns:a16="http://schemas.microsoft.com/office/drawing/2014/main" id="{5F6DD28E-A4EE-BF89-7950-41E8B8ED72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7400" y="5867400"/>
            <a:ext cx="340518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1">
                <a:solidFill>
                  <a:srgbClr val="3333FF"/>
                </a:solidFill>
              </a:rPr>
              <a:t>Usually hidden from users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Slide Number Placeholder 5">
            <a:extLst>
              <a:ext uri="{FF2B5EF4-FFF2-40B4-BE49-F238E27FC236}">
                <a16:creationId xmlns:a16="http://schemas.microsoft.com/office/drawing/2014/main" id="{D78AD428-7991-5658-CA39-2F06E33839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F5866930-442F-0546-AC93-5A9B1D2DE717}" type="slidenum">
              <a:rPr lang="en-US" altLang="en-US" sz="1000"/>
              <a:pPr>
                <a:spcBef>
                  <a:spcPct val="0"/>
                </a:spcBef>
                <a:buClrTx/>
                <a:buSzTx/>
                <a:buFontTx/>
                <a:buNone/>
              </a:pPr>
              <a:t>22</a:t>
            </a:fld>
            <a:endParaRPr lang="en-US" altLang="en-US" sz="1000"/>
          </a:p>
        </p:txBody>
      </p:sp>
      <p:sp>
        <p:nvSpPr>
          <p:cNvPr id="286722" name="Rectangle 2">
            <a:extLst>
              <a:ext uri="{FF2B5EF4-FFF2-40B4-BE49-F238E27FC236}">
                <a16:creationId xmlns:a16="http://schemas.microsoft.com/office/drawing/2014/main" id="{B1A146B6-B525-7FDC-B3F6-643260C0BB5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-30163"/>
            <a:ext cx="8001000" cy="1477963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>
                <a:ea typeface="+mj-ea"/>
                <a:cs typeface="+mj-cs"/>
              </a:rPr>
              <a:t>Levels of Abstraction: </a:t>
            </a:r>
            <a:br>
              <a:rPr lang="en-US" dirty="0">
                <a:ea typeface="+mj-ea"/>
                <a:cs typeface="+mj-cs"/>
              </a:rPr>
            </a:br>
            <a:r>
              <a:rPr lang="en-US" dirty="0">
                <a:ea typeface="+mj-ea"/>
                <a:cs typeface="+mj-cs"/>
              </a:rPr>
              <a:t>Airline Application Example</a:t>
            </a:r>
          </a:p>
        </p:txBody>
      </p:sp>
      <p:sp>
        <p:nvSpPr>
          <p:cNvPr id="286723" name="Rectangle 3">
            <a:extLst>
              <a:ext uri="{FF2B5EF4-FFF2-40B4-BE49-F238E27FC236}">
                <a16:creationId xmlns:a16="http://schemas.microsoft.com/office/drawing/2014/main" id="{DB532A73-EA80-A182-E27F-4D4C0ED91E4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719263"/>
            <a:ext cx="7543800" cy="3233737"/>
          </a:xfrm>
        </p:spPr>
        <p:txBody>
          <a:bodyPr>
            <a:normAutofit fontScale="62500" lnSpcReduction="20000"/>
          </a:bodyPr>
          <a:lstStyle/>
          <a:p>
            <a:pPr eaLnBrk="1" hangingPunct="1">
              <a:lnSpc>
                <a:spcPct val="120000"/>
              </a:lnSpc>
              <a:buFont typeface="Wingdings" charset="0"/>
              <a:buChar char="l"/>
              <a:defRPr/>
            </a:pPr>
            <a:r>
              <a:rPr lang="en-US" b="1" dirty="0">
                <a:solidFill>
                  <a:srgbClr val="800000"/>
                </a:solidFill>
                <a:ea typeface="+mn-ea"/>
                <a:cs typeface="+mn-cs"/>
              </a:rPr>
              <a:t>Logical (Conceptual) Level</a:t>
            </a:r>
          </a:p>
          <a:p>
            <a:pPr lvl="1" eaLnBrk="1" hangingPunct="1">
              <a:lnSpc>
                <a:spcPct val="120000"/>
              </a:lnSpc>
              <a:buFont typeface="Wingdings" charset="0"/>
              <a:buChar char="l"/>
              <a:defRPr/>
            </a:pPr>
            <a:r>
              <a:rPr lang="en-US" i="1" dirty="0">
                <a:ea typeface="+mn-ea"/>
              </a:rPr>
              <a:t>Flight, Passenger, Travel tables</a:t>
            </a:r>
          </a:p>
          <a:p>
            <a:pPr eaLnBrk="1" hangingPunct="1">
              <a:lnSpc>
                <a:spcPct val="120000"/>
              </a:lnSpc>
              <a:buFont typeface="Wingdings" charset="0"/>
              <a:buChar char="l"/>
              <a:defRPr/>
            </a:pPr>
            <a:endParaRPr lang="en-US" i="1" dirty="0">
              <a:ea typeface="+mn-ea"/>
              <a:cs typeface="+mn-cs"/>
            </a:endParaRPr>
          </a:p>
          <a:p>
            <a:pPr eaLnBrk="1" hangingPunct="1">
              <a:lnSpc>
                <a:spcPct val="120000"/>
              </a:lnSpc>
              <a:buFont typeface="Wingdings" charset="0"/>
              <a:buChar char="l"/>
              <a:defRPr/>
            </a:pPr>
            <a:r>
              <a:rPr lang="en-US" b="1" dirty="0">
                <a:solidFill>
                  <a:srgbClr val="800000"/>
                </a:solidFill>
                <a:ea typeface="+mn-ea"/>
                <a:cs typeface="+mn-cs"/>
              </a:rPr>
              <a:t>Physical Level</a:t>
            </a:r>
          </a:p>
          <a:p>
            <a:pPr lvl="1" eaLnBrk="1" hangingPunct="1">
              <a:lnSpc>
                <a:spcPct val="120000"/>
              </a:lnSpc>
              <a:buFont typeface="Wingdings" charset="0"/>
              <a:buChar char="l"/>
              <a:defRPr/>
            </a:pPr>
            <a:r>
              <a:rPr lang="en-US" dirty="0">
                <a:ea typeface="+mn-ea"/>
              </a:rPr>
              <a:t>Flight table stored as a </a:t>
            </a:r>
            <a:r>
              <a:rPr lang="en-US" b="1" i="1" dirty="0">
                <a:ea typeface="+mn-ea"/>
              </a:rPr>
              <a:t>sorted file </a:t>
            </a:r>
            <a:r>
              <a:rPr lang="en-US" dirty="0">
                <a:ea typeface="+mn-ea"/>
              </a:rPr>
              <a:t>on the flight number</a:t>
            </a:r>
          </a:p>
          <a:p>
            <a:pPr lvl="1" eaLnBrk="1" hangingPunct="1">
              <a:lnSpc>
                <a:spcPct val="120000"/>
              </a:lnSpc>
              <a:buFont typeface="Wingdings" charset="0"/>
              <a:buChar char="l"/>
              <a:defRPr/>
            </a:pPr>
            <a:r>
              <a:rPr lang="en-US" b="1" i="1" dirty="0">
                <a:ea typeface="+mn-ea"/>
              </a:rPr>
              <a:t>Index</a:t>
            </a:r>
            <a:r>
              <a:rPr lang="en-US" dirty="0">
                <a:ea typeface="+mn-ea"/>
              </a:rPr>
              <a:t> on </a:t>
            </a:r>
            <a:r>
              <a:rPr lang="en-US" dirty="0" err="1">
                <a:ea typeface="+mn-ea"/>
              </a:rPr>
              <a:t>flightNo</a:t>
            </a:r>
            <a:r>
              <a:rPr lang="en-US" dirty="0">
                <a:ea typeface="+mn-ea"/>
              </a:rPr>
              <a:t> attribute for Flight relation </a:t>
            </a:r>
          </a:p>
          <a:p>
            <a:pPr lvl="1" eaLnBrk="1" hangingPunct="1">
              <a:lnSpc>
                <a:spcPct val="120000"/>
              </a:lnSpc>
              <a:buFont typeface="Wingdings" charset="0"/>
              <a:buChar char="l"/>
              <a:defRPr/>
            </a:pPr>
            <a:endParaRPr lang="en-US" dirty="0">
              <a:ea typeface="+mn-ea"/>
            </a:endParaRPr>
          </a:p>
          <a:p>
            <a:pPr eaLnBrk="1" hangingPunct="1">
              <a:lnSpc>
                <a:spcPct val="120000"/>
              </a:lnSpc>
              <a:buFont typeface="Wingdings" charset="0"/>
              <a:buChar char="l"/>
              <a:defRPr/>
            </a:pPr>
            <a:r>
              <a:rPr lang="en-US" b="1" dirty="0">
                <a:solidFill>
                  <a:srgbClr val="800000"/>
                </a:solidFill>
                <a:ea typeface="+mn-ea"/>
                <a:cs typeface="+mn-cs"/>
              </a:rPr>
              <a:t>View Level (External Schema)</a:t>
            </a:r>
          </a:p>
          <a:p>
            <a:pPr lvl="1" eaLnBrk="1" hangingPunct="1">
              <a:lnSpc>
                <a:spcPct val="120000"/>
              </a:lnSpc>
              <a:buFont typeface="Wingdings" charset="0"/>
              <a:buChar char="l"/>
              <a:defRPr/>
            </a:pPr>
            <a:r>
              <a:rPr lang="en-US" i="1" dirty="0" err="1">
                <a:ea typeface="+mn-ea"/>
              </a:rPr>
              <a:t>NoOfPassengers</a:t>
            </a:r>
            <a:r>
              <a:rPr lang="en-US" i="1" dirty="0">
                <a:ea typeface="+mn-ea"/>
              </a:rPr>
              <a:t> (</a:t>
            </a:r>
            <a:r>
              <a:rPr lang="en-US" i="1" dirty="0" err="1">
                <a:ea typeface="+mn-ea"/>
              </a:rPr>
              <a:t>flightNo</a:t>
            </a:r>
            <a:r>
              <a:rPr lang="en-US" i="1" dirty="0">
                <a:ea typeface="+mn-ea"/>
              </a:rPr>
              <a:t>, date, </a:t>
            </a:r>
            <a:r>
              <a:rPr lang="en-US" i="1" dirty="0" err="1">
                <a:ea typeface="+mn-ea"/>
              </a:rPr>
              <a:t>numPassengers</a:t>
            </a:r>
            <a:r>
              <a:rPr lang="en-US" i="1" dirty="0">
                <a:ea typeface="+mn-ea"/>
              </a:rPr>
              <a:t>)</a:t>
            </a:r>
          </a:p>
          <a:p>
            <a:pPr lvl="1" eaLnBrk="1" hangingPunct="1">
              <a:lnSpc>
                <a:spcPct val="120000"/>
              </a:lnSpc>
              <a:buFont typeface="Wingdings" charset="0"/>
              <a:buChar char="l"/>
              <a:defRPr/>
            </a:pPr>
            <a:r>
              <a:rPr lang="en-US" dirty="0">
                <a:ea typeface="+mn-ea"/>
              </a:rPr>
              <a:t>Hide employees salary</a:t>
            </a:r>
          </a:p>
          <a:p>
            <a:pPr lvl="1" eaLnBrk="1" hangingPunct="1">
              <a:lnSpc>
                <a:spcPct val="120000"/>
              </a:lnSpc>
              <a:buFont typeface="Wingdings" charset="0"/>
              <a:buChar char="l"/>
              <a:defRPr/>
            </a:pPr>
            <a:endParaRPr lang="en-US" i="1" dirty="0">
              <a:ea typeface="+mn-ea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A2146EF-3CE0-15ED-0396-1CFBC32EFE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95400" y="5334000"/>
            <a:ext cx="5791200" cy="1143000"/>
          </a:xfrm>
          <a:prstGeom prst="rect">
            <a:avLst/>
          </a:prstGeom>
          <a:solidFill>
            <a:srgbClr val="FFFFC2"/>
          </a:solidFill>
          <a:ln w="9525">
            <a:solidFill>
              <a:srgbClr val="CCCC00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defRPr/>
            </a:pPr>
            <a:r>
              <a:rPr lang="en-US" altLang="en-US">
                <a:solidFill>
                  <a:srgbClr val="3333FF"/>
                </a:solidFill>
              </a:rPr>
              <a:t>These levels of abstraction lead to </a:t>
            </a:r>
          </a:p>
          <a:p>
            <a:pPr algn="ctr" eaLnBrk="1" hangingPunct="1">
              <a:defRPr/>
            </a:pPr>
            <a:r>
              <a:rPr lang="en-US" altLang="en-US">
                <a:solidFill>
                  <a:srgbClr val="3333FF"/>
                </a:solidFill>
              </a:rPr>
              <a:t>“</a:t>
            </a:r>
            <a:r>
              <a:rPr lang="en-US" altLang="ja-JP" i="1">
                <a:solidFill>
                  <a:srgbClr val="800000"/>
                </a:solidFill>
              </a:rPr>
              <a:t>Data Independence</a:t>
            </a:r>
            <a:r>
              <a:rPr lang="en-US" altLang="en-US">
                <a:solidFill>
                  <a:srgbClr val="3333FF"/>
                </a:solidFill>
              </a:rPr>
              <a:t>”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2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330" name="Rectangle 2">
            <a:extLst>
              <a:ext uri="{FF2B5EF4-FFF2-40B4-BE49-F238E27FC236}">
                <a16:creationId xmlns:a16="http://schemas.microsoft.com/office/drawing/2014/main" id="{0642AC6D-0BB3-F730-C904-07D35670FBD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 lIns="90488" tIns="44450" rIns="90488" bIns="44450" anchor="ctr"/>
          <a:lstStyle/>
          <a:p>
            <a:pPr eaLnBrk="1" hangingPunct="1">
              <a:defRPr/>
            </a:pPr>
            <a:r>
              <a:rPr lang="en-US" dirty="0">
                <a:ea typeface="+mj-ea"/>
                <a:cs typeface="+mj-cs"/>
              </a:rPr>
              <a:t>Data Independence</a:t>
            </a:r>
          </a:p>
        </p:txBody>
      </p:sp>
      <p:sp>
        <p:nvSpPr>
          <p:cNvPr id="355331" name="Rectangle 3">
            <a:extLst>
              <a:ext uri="{FF2B5EF4-FFF2-40B4-BE49-F238E27FC236}">
                <a16:creationId xmlns:a16="http://schemas.microsoft.com/office/drawing/2014/main" id="{CB15FC71-C9B0-A8D9-8924-275102863CC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09600" y="1447800"/>
            <a:ext cx="8077200" cy="4724400"/>
          </a:xfrm>
        </p:spPr>
        <p:txBody>
          <a:bodyPr lIns="90488" tIns="44450" rIns="90488" bIns="44450">
            <a:normAutofit fontScale="92500" lnSpcReduction="20000"/>
          </a:bodyPr>
          <a:lstStyle/>
          <a:p>
            <a:pPr eaLnBrk="1" hangingPunct="1">
              <a:buFont typeface="Wingdings" charset="0"/>
              <a:buChar char="l"/>
              <a:defRPr/>
            </a:pPr>
            <a:r>
              <a:rPr lang="en-US" sz="2600" dirty="0">
                <a:ea typeface="+mn-ea"/>
                <a:cs typeface="+mn-cs"/>
              </a:rPr>
              <a:t>DBMS has the three levels of abstractions</a:t>
            </a:r>
          </a:p>
          <a:p>
            <a:pPr eaLnBrk="1" hangingPunct="1">
              <a:buFont typeface="Wingdings" charset="0"/>
              <a:buChar char="l"/>
              <a:defRPr/>
            </a:pPr>
            <a:endParaRPr lang="en-US" sz="2600" dirty="0">
              <a:ea typeface="+mn-ea"/>
              <a:cs typeface="+mn-cs"/>
            </a:endParaRPr>
          </a:p>
          <a:p>
            <a:pPr eaLnBrk="1" hangingPunct="1">
              <a:buFont typeface="Wingdings" charset="0"/>
              <a:buChar char="l"/>
              <a:defRPr/>
            </a:pPr>
            <a:r>
              <a:rPr lang="en-US" sz="2600" dirty="0">
                <a:ea typeface="+mn-ea"/>
                <a:cs typeface="+mn-cs"/>
              </a:rPr>
              <a:t>Ability to modify one level without affecting the other levels</a:t>
            </a:r>
          </a:p>
          <a:p>
            <a:pPr eaLnBrk="1" hangingPunct="1">
              <a:buFont typeface="Wingdings" charset="0"/>
              <a:buChar char="l"/>
              <a:defRPr/>
            </a:pPr>
            <a:endParaRPr lang="en-US" sz="2600" dirty="0">
              <a:ea typeface="+mn-ea"/>
              <a:cs typeface="+mn-cs"/>
            </a:endParaRPr>
          </a:p>
          <a:p>
            <a:pPr eaLnBrk="1" hangingPunct="1">
              <a:buFont typeface="Wingdings" charset="0"/>
              <a:buChar char="l"/>
              <a:defRPr/>
            </a:pPr>
            <a:r>
              <a:rPr lang="en-US" sz="2600" b="1" i="1" u="sng" dirty="0">
                <a:solidFill>
                  <a:srgbClr val="800000"/>
                </a:solidFill>
                <a:ea typeface="+mn-ea"/>
              </a:rPr>
              <a:t>Physical data independence</a:t>
            </a:r>
            <a:r>
              <a:rPr lang="en-US" sz="2600" b="1" dirty="0">
                <a:solidFill>
                  <a:srgbClr val="800000"/>
                </a:solidFill>
                <a:ea typeface="+mn-ea"/>
              </a:rPr>
              <a:t>:  </a:t>
            </a:r>
          </a:p>
          <a:p>
            <a:pPr lvl="1" eaLnBrk="1" hangingPunct="1">
              <a:buFont typeface="Wingdings" charset="0"/>
              <a:buChar char="l"/>
              <a:defRPr/>
            </a:pPr>
            <a:r>
              <a:rPr lang="en-US" sz="2200" dirty="0">
                <a:ea typeface="+mn-ea"/>
              </a:rPr>
              <a:t>Physical schema such as indexes can change, but logical schema do not need to change</a:t>
            </a:r>
          </a:p>
          <a:p>
            <a:pPr lvl="1" eaLnBrk="1" hangingPunct="1">
              <a:buFont typeface="Wingdings" charset="0"/>
              <a:buChar char="l"/>
              <a:defRPr/>
            </a:pPr>
            <a:r>
              <a:rPr lang="en-US" sz="2200" dirty="0">
                <a:ea typeface="+mn-ea"/>
              </a:rPr>
              <a:t>Protection from changes in </a:t>
            </a:r>
            <a:r>
              <a:rPr lang="en-US" sz="2200" i="1" dirty="0">
                <a:ea typeface="+mn-ea"/>
              </a:rPr>
              <a:t>physical</a:t>
            </a:r>
            <a:r>
              <a:rPr lang="en-US" sz="2200" dirty="0">
                <a:ea typeface="+mn-ea"/>
              </a:rPr>
              <a:t> structure of data</a:t>
            </a:r>
          </a:p>
          <a:p>
            <a:pPr eaLnBrk="1" hangingPunct="1">
              <a:buFont typeface="Wingdings" charset="0"/>
              <a:buChar char="l"/>
              <a:defRPr/>
            </a:pPr>
            <a:endParaRPr lang="en-US" sz="2600" b="1" i="1" u="sng" dirty="0">
              <a:solidFill>
                <a:srgbClr val="800000"/>
              </a:solidFill>
              <a:ea typeface="+mn-ea"/>
              <a:cs typeface="+mn-cs"/>
            </a:endParaRPr>
          </a:p>
          <a:p>
            <a:pPr eaLnBrk="1" hangingPunct="1">
              <a:buFont typeface="Wingdings" charset="0"/>
              <a:buChar char="l"/>
              <a:defRPr/>
            </a:pPr>
            <a:r>
              <a:rPr lang="en-US" sz="2600" b="1" i="1" u="sng" dirty="0">
                <a:solidFill>
                  <a:srgbClr val="800000"/>
                </a:solidFill>
                <a:ea typeface="+mn-ea"/>
                <a:cs typeface="+mn-cs"/>
              </a:rPr>
              <a:t>Logical data independence</a:t>
            </a:r>
            <a:r>
              <a:rPr lang="en-US" sz="2600" b="1" dirty="0">
                <a:solidFill>
                  <a:srgbClr val="800000"/>
                </a:solidFill>
                <a:ea typeface="+mn-ea"/>
                <a:cs typeface="+mn-cs"/>
              </a:rPr>
              <a:t>:  </a:t>
            </a:r>
          </a:p>
          <a:p>
            <a:pPr lvl="1" eaLnBrk="1" hangingPunct="1">
              <a:buFont typeface="Wingdings" charset="0"/>
              <a:buChar char="l"/>
              <a:defRPr/>
            </a:pPr>
            <a:r>
              <a:rPr lang="en-US" sz="2200" dirty="0">
                <a:ea typeface="+mn-ea"/>
              </a:rPr>
              <a:t>Logical schema can change, but views do not need to change</a:t>
            </a:r>
          </a:p>
          <a:p>
            <a:pPr lvl="1" eaLnBrk="1" hangingPunct="1">
              <a:buFont typeface="Wingdings" charset="0"/>
              <a:buChar char="l"/>
              <a:defRPr/>
            </a:pPr>
            <a:r>
              <a:rPr lang="en-US" sz="2200" dirty="0">
                <a:ea typeface="+mn-ea"/>
              </a:rPr>
              <a:t>Protection from changes in </a:t>
            </a:r>
            <a:r>
              <a:rPr lang="en-US" sz="2200" i="1" dirty="0">
                <a:ea typeface="+mn-ea"/>
              </a:rPr>
              <a:t>logical </a:t>
            </a:r>
            <a:r>
              <a:rPr lang="en-US" sz="2200" dirty="0">
                <a:ea typeface="+mn-ea"/>
              </a:rPr>
              <a:t>structure of data</a:t>
            </a:r>
          </a:p>
          <a:p>
            <a:pPr marL="344487" lvl="1" indent="0" eaLnBrk="1" hangingPunct="1">
              <a:buFont typeface="Wingdings" charset="0"/>
              <a:buNone/>
              <a:defRPr/>
            </a:pPr>
            <a:endParaRPr lang="en-US" sz="2200" dirty="0">
              <a:ea typeface="+mn-ea"/>
            </a:endParaRP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3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553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3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3553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3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3553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3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3553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33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" dur="500"/>
                                        <p:tgtEl>
                                          <p:spTgt spid="35533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33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4" dur="500"/>
                                        <p:tgtEl>
                                          <p:spTgt spid="35533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Slide Number Placeholder 5">
            <a:extLst>
              <a:ext uri="{FF2B5EF4-FFF2-40B4-BE49-F238E27FC236}">
                <a16:creationId xmlns:a16="http://schemas.microsoft.com/office/drawing/2014/main" id="{E04C46F8-E5E3-6651-2C79-F709E97F7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0FEC0943-52CF-7E4C-92B0-4144C13658A7}" type="slidenum">
              <a:rPr lang="en-US" altLang="en-US" sz="1000"/>
              <a:pPr>
                <a:spcBef>
                  <a:spcPct val="0"/>
                </a:spcBef>
                <a:buClrTx/>
                <a:buSzTx/>
                <a:buFontTx/>
                <a:buNone/>
              </a:pPr>
              <a:t>24</a:t>
            </a:fld>
            <a:endParaRPr lang="en-US" altLang="en-US" sz="1000"/>
          </a:p>
        </p:txBody>
      </p:sp>
      <p:sp>
        <p:nvSpPr>
          <p:cNvPr id="287746" name="Rectangle 2">
            <a:extLst>
              <a:ext uri="{FF2B5EF4-FFF2-40B4-BE49-F238E27FC236}">
                <a16:creationId xmlns:a16="http://schemas.microsoft.com/office/drawing/2014/main" id="{EE79273B-E7FE-1861-FBA2-9B45222137F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>
                <a:ea typeface="+mj-ea"/>
                <a:cs typeface="+mj-cs"/>
              </a:rPr>
              <a:t>Who uses databases?</a:t>
            </a:r>
          </a:p>
        </p:txBody>
      </p:sp>
      <p:sp>
        <p:nvSpPr>
          <p:cNvPr id="287747" name="Rectangle 3">
            <a:extLst>
              <a:ext uri="{FF2B5EF4-FFF2-40B4-BE49-F238E27FC236}">
                <a16:creationId xmlns:a16="http://schemas.microsoft.com/office/drawing/2014/main" id="{9E629D71-4631-C0E3-4016-92D2C40B26B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 typeface="Wingdings" charset="0"/>
              <a:buChar char="l"/>
              <a:defRPr/>
            </a:pPr>
            <a:r>
              <a:rPr lang="en-US" dirty="0">
                <a:ea typeface="+mn-ea"/>
                <a:cs typeface="+mn-cs"/>
              </a:rPr>
              <a:t>End users</a:t>
            </a:r>
          </a:p>
          <a:p>
            <a:pPr eaLnBrk="1" hangingPunct="1">
              <a:buFont typeface="Wingdings" charset="0"/>
              <a:buChar char="l"/>
              <a:defRPr/>
            </a:pPr>
            <a:endParaRPr lang="en-US" dirty="0">
              <a:ea typeface="+mn-ea"/>
              <a:cs typeface="+mn-cs"/>
            </a:endParaRPr>
          </a:p>
          <a:p>
            <a:pPr eaLnBrk="1" hangingPunct="1">
              <a:buFont typeface="Wingdings" charset="0"/>
              <a:buChar char="l"/>
              <a:defRPr/>
            </a:pPr>
            <a:r>
              <a:rPr lang="en-US" dirty="0">
                <a:ea typeface="+mn-ea"/>
                <a:cs typeface="+mn-cs"/>
              </a:rPr>
              <a:t>DB application programmers</a:t>
            </a:r>
          </a:p>
          <a:p>
            <a:pPr eaLnBrk="1" hangingPunct="1">
              <a:buFont typeface="Wingdings" charset="0"/>
              <a:buChar char="l"/>
              <a:defRPr/>
            </a:pPr>
            <a:endParaRPr lang="en-US" dirty="0">
              <a:ea typeface="+mn-ea"/>
              <a:cs typeface="+mn-cs"/>
            </a:endParaRPr>
          </a:p>
          <a:p>
            <a:pPr eaLnBrk="1" hangingPunct="1">
              <a:buFont typeface="Wingdings" charset="0"/>
              <a:buChar char="l"/>
              <a:defRPr/>
            </a:pPr>
            <a:r>
              <a:rPr lang="en-US" dirty="0">
                <a:ea typeface="+mn-ea"/>
                <a:cs typeface="+mn-cs"/>
              </a:rPr>
              <a:t>Database Administrators</a:t>
            </a:r>
          </a:p>
          <a:p>
            <a:pPr lvl="1" eaLnBrk="1" hangingPunct="1">
              <a:buFont typeface="Wingdings" charset="0"/>
              <a:buChar char="l"/>
              <a:defRPr/>
            </a:pPr>
            <a:r>
              <a:rPr lang="en-US" dirty="0">
                <a:ea typeface="+mn-ea"/>
              </a:rPr>
              <a:t>Database design</a:t>
            </a:r>
          </a:p>
          <a:p>
            <a:pPr lvl="1" eaLnBrk="1" hangingPunct="1">
              <a:buFont typeface="Wingdings" charset="0"/>
              <a:buChar char="l"/>
              <a:defRPr/>
            </a:pPr>
            <a:r>
              <a:rPr lang="en-US" dirty="0">
                <a:ea typeface="+mn-ea"/>
              </a:rPr>
              <a:t>Security, Authorization</a:t>
            </a:r>
          </a:p>
          <a:p>
            <a:pPr lvl="1" eaLnBrk="1" hangingPunct="1">
              <a:buFont typeface="Wingdings" charset="0"/>
              <a:buChar char="l"/>
              <a:defRPr/>
            </a:pPr>
            <a:r>
              <a:rPr lang="en-US" dirty="0">
                <a:ea typeface="+mn-ea"/>
              </a:rPr>
              <a:t>Data availability, crash recovery</a:t>
            </a:r>
          </a:p>
          <a:p>
            <a:pPr lvl="1" eaLnBrk="1" hangingPunct="1">
              <a:buFont typeface="Wingdings" charset="0"/>
              <a:buChar char="l"/>
              <a:defRPr/>
            </a:pPr>
            <a:r>
              <a:rPr lang="en-US" dirty="0">
                <a:ea typeface="+mn-ea"/>
              </a:rPr>
              <a:t>Database tuning (for performance)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12777FF-2E7A-748C-460B-67AED33FC4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1447800"/>
            <a:ext cx="990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 descr="Screen shot 2013-01-10 at 10.10.04 AM.png">
            <a:extLst>
              <a:ext uri="{FF2B5EF4-FFF2-40B4-BE49-F238E27FC236}">
                <a16:creationId xmlns:a16="http://schemas.microsoft.com/office/drawing/2014/main" id="{BCF9FABE-F9F2-AF99-CA7F-08E80B6592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2514600"/>
            <a:ext cx="1169988" cy="1266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Slide Number Placeholder 6">
            <a:extLst>
              <a:ext uri="{FF2B5EF4-FFF2-40B4-BE49-F238E27FC236}">
                <a16:creationId xmlns:a16="http://schemas.microsoft.com/office/drawing/2014/main" id="{B5F287DD-1695-4241-893F-C8FB475EAA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8B5CE68D-537C-8741-91B1-3D4DCD5EBA2F}" type="slidenum">
              <a:rPr lang="en-US" altLang="en-US" sz="1000"/>
              <a:pPr>
                <a:spcBef>
                  <a:spcPct val="0"/>
                </a:spcBef>
                <a:buClrTx/>
                <a:buSzTx/>
                <a:buFontTx/>
                <a:buNone/>
              </a:pPr>
              <a:t>25</a:t>
            </a:fld>
            <a:endParaRPr lang="en-US" altLang="en-US" sz="1000"/>
          </a:p>
        </p:txBody>
      </p:sp>
      <p:sp>
        <p:nvSpPr>
          <p:cNvPr id="61443" name="Rectangle 2">
            <a:extLst>
              <a:ext uri="{FF2B5EF4-FFF2-40B4-BE49-F238E27FC236}">
                <a16:creationId xmlns:a16="http://schemas.microsoft.com/office/drawing/2014/main" id="{0236DF02-D91E-8729-BE64-D7F9DC86413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br>
              <a:rPr lang="en-US" altLang="en-US"/>
            </a:br>
            <a:r>
              <a:rPr lang="en-US" altLang="en-US"/>
              <a:t>Summary : Why study DBMS?</a:t>
            </a:r>
          </a:p>
        </p:txBody>
      </p:sp>
      <p:sp>
        <p:nvSpPr>
          <p:cNvPr id="288771" name="Rectangle 3">
            <a:extLst>
              <a:ext uri="{FF2B5EF4-FFF2-40B4-BE49-F238E27FC236}">
                <a16:creationId xmlns:a16="http://schemas.microsoft.com/office/drawing/2014/main" id="{1FCC373C-F443-4E8D-901D-EEBC6F6C57E2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719263"/>
            <a:ext cx="8077200" cy="4376737"/>
          </a:xfrm>
        </p:spPr>
        <p:txBody>
          <a:bodyPr/>
          <a:lstStyle/>
          <a:p>
            <a:pPr eaLnBrk="1" hangingPunct="1">
              <a:buFont typeface="Wingdings" charset="0"/>
              <a:buChar char="l"/>
              <a:defRPr/>
            </a:pPr>
            <a:r>
              <a:rPr lang="en-US" sz="2600" dirty="0">
                <a:ea typeface="+mn-ea"/>
                <a:cs typeface="+mn-cs"/>
              </a:rPr>
              <a:t>Need to process large amounts of data efficiently</a:t>
            </a:r>
          </a:p>
          <a:p>
            <a:pPr lvl="1" eaLnBrk="1" hangingPunct="1">
              <a:buFont typeface="Wingdings" charset="0"/>
              <a:buChar char="l"/>
              <a:defRPr/>
            </a:pPr>
            <a:r>
              <a:rPr lang="en-US" sz="2000" dirty="0">
                <a:ea typeface="+mn-ea"/>
              </a:rPr>
              <a:t>Video, WWW, computer games, geographic information systems (GIS), genome data, digital libraries, etc.</a:t>
            </a:r>
          </a:p>
          <a:p>
            <a:pPr lvl="1" eaLnBrk="1" hangingPunct="1">
              <a:buFont typeface="Wingdings" charset="0"/>
              <a:buChar char="l"/>
              <a:defRPr/>
            </a:pPr>
            <a:r>
              <a:rPr lang="en-US" sz="2000" dirty="0">
                <a:ea typeface="+mn-ea"/>
              </a:rPr>
              <a:t>Make use of all functionalities provided by DBMSs</a:t>
            </a:r>
          </a:p>
          <a:p>
            <a:pPr lvl="1" eaLnBrk="1" hangingPunct="1">
              <a:buFont typeface="Wingdings" charset="0"/>
              <a:buChar char="l"/>
              <a:defRPr/>
            </a:pPr>
            <a:endParaRPr lang="en-US" sz="2400" dirty="0">
              <a:ea typeface="+mn-ea"/>
            </a:endParaRPr>
          </a:p>
          <a:p>
            <a:pPr eaLnBrk="1" hangingPunct="1">
              <a:buFont typeface="Wingdings" charset="0"/>
              <a:buChar char="l"/>
              <a:defRPr/>
            </a:pPr>
            <a:r>
              <a:rPr lang="en-US" sz="2600" dirty="0">
                <a:ea typeface="+mn-ea"/>
                <a:cs typeface="+mn-cs"/>
              </a:rPr>
              <a:t>DB administrators and programmers hold rewarding jobs </a:t>
            </a:r>
          </a:p>
          <a:p>
            <a:pPr eaLnBrk="1" hangingPunct="1">
              <a:buFont typeface="Wingdings" charset="0"/>
              <a:buChar char="l"/>
              <a:defRPr/>
            </a:pPr>
            <a:endParaRPr lang="en-US" sz="2600" dirty="0">
              <a:ea typeface="+mn-ea"/>
              <a:cs typeface="+mn-cs"/>
            </a:endParaRPr>
          </a:p>
          <a:p>
            <a:pPr eaLnBrk="1" hangingPunct="1">
              <a:buFont typeface="Wingdings" charset="0"/>
              <a:buChar char="l"/>
              <a:defRPr/>
            </a:pPr>
            <a:r>
              <a:rPr lang="en-US" sz="2600" dirty="0">
                <a:ea typeface="+mn-ea"/>
                <a:cs typeface="+mn-cs"/>
              </a:rPr>
              <a:t>DB research is one of the most exciting areas in Computer Science !!</a:t>
            </a:r>
          </a:p>
        </p:txBody>
      </p:sp>
      <p:graphicFrame>
        <p:nvGraphicFramePr>
          <p:cNvPr id="61445" name="Object 4">
            <a:hlinkClick r:id="" action="ppaction://ole?verb=0"/>
            <a:extLst>
              <a:ext uri="{FF2B5EF4-FFF2-40B4-BE49-F238E27FC236}">
                <a16:creationId xmlns:a16="http://schemas.microsoft.com/office/drawing/2014/main" id="{A3A659A7-5CC3-2BE7-B230-37494EE1123E}"/>
              </a:ext>
            </a:extLst>
          </p:cNvPr>
          <p:cNvGraphicFramePr>
            <a:graphicFrameLocks/>
          </p:cNvGraphicFramePr>
          <p:nvPr>
            <p:ph sz="half" idx="2"/>
          </p:nvPr>
        </p:nvGraphicFramePr>
        <p:xfrm>
          <a:off x="7010400" y="3200400"/>
          <a:ext cx="2057400" cy="1295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2" imgW="15735300" imgH="11074400" progId="MS_ClipArt_Gallery.5">
                  <p:embed/>
                </p:oleObj>
              </mc:Choice>
              <mc:Fallback>
                <p:oleObj name="Clip" r:id="rId2" imgW="15735300" imgH="11074400" progId="MS_ClipArt_Gallery.5">
                  <p:embed/>
                  <p:pic>
                    <p:nvPicPr>
                      <p:cNvPr id="0" name="Object 4"/>
                      <p:cNvPicPr>
                        <a:picLocks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10400" y="3200400"/>
                        <a:ext cx="2057400" cy="1295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1">
            <a:extLst>
              <a:ext uri="{FF2B5EF4-FFF2-40B4-BE49-F238E27FC236}">
                <a16:creationId xmlns:a16="http://schemas.microsoft.com/office/drawing/2014/main" id="{7BF16D16-3137-E84E-DF19-663D3D0DC3D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What is a Database System? (Cont’d)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CE2396-E7CA-F684-D6A0-168317CE8F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947863"/>
            <a:ext cx="8686800" cy="4071937"/>
          </a:xfrm>
        </p:spPr>
        <p:txBody>
          <a:bodyPr>
            <a:normAutofit/>
          </a:bodyPr>
          <a:lstStyle/>
          <a:p>
            <a:pPr marL="344487" lvl="1" indent="0" eaLnBrk="1" hangingPunct="1">
              <a:buFont typeface="Wingdings" charset="0"/>
              <a:buNone/>
              <a:defRPr/>
            </a:pPr>
            <a:endParaRPr lang="en-US" sz="2000" dirty="0">
              <a:latin typeface="Tahoma" charset="0"/>
              <a:ea typeface="+mn-ea"/>
            </a:endParaRPr>
          </a:p>
          <a:p>
            <a:pPr eaLnBrk="1" hangingPunct="1">
              <a:buFont typeface="Wingdings" charset="0"/>
              <a:buChar char="l"/>
              <a:defRPr/>
            </a:pPr>
            <a:r>
              <a:rPr lang="en-US" sz="2400" dirty="0">
                <a:latin typeface="Tahoma" charset="0"/>
                <a:ea typeface="+mn-ea"/>
                <a:cs typeface="+mn-cs"/>
              </a:rPr>
              <a:t>Data is too large to fit in memory</a:t>
            </a:r>
          </a:p>
          <a:p>
            <a:pPr lvl="1" eaLnBrk="1" hangingPunct="1">
              <a:buFont typeface="Wingdings" charset="0"/>
              <a:buChar char="l"/>
              <a:defRPr/>
            </a:pPr>
            <a:r>
              <a:rPr lang="en-US" sz="2000" dirty="0">
                <a:latin typeface="Tahoma" charset="0"/>
                <a:ea typeface="+mn-ea"/>
                <a:cs typeface="+mn-cs"/>
              </a:rPr>
              <a:t>Data stored on disk</a:t>
            </a:r>
          </a:p>
          <a:p>
            <a:pPr lvl="1" eaLnBrk="1" hangingPunct="1">
              <a:buFont typeface="Wingdings" charset="0"/>
              <a:buChar char="l"/>
              <a:defRPr/>
            </a:pPr>
            <a:r>
              <a:rPr lang="en-US" sz="2000" dirty="0">
                <a:latin typeface="Tahoma" charset="0"/>
                <a:ea typeface="+mn-ea"/>
                <a:cs typeface="+mn-cs"/>
              </a:rPr>
              <a:t>Data is persistent</a:t>
            </a:r>
          </a:p>
          <a:p>
            <a:pPr eaLnBrk="1" hangingPunct="1">
              <a:buFont typeface="Wingdings" charset="0"/>
              <a:buChar char="l"/>
              <a:defRPr/>
            </a:pPr>
            <a:endParaRPr lang="en-US" sz="2400" dirty="0">
              <a:latin typeface="Tahoma" charset="0"/>
              <a:ea typeface="+mn-ea"/>
              <a:cs typeface="+mn-cs"/>
            </a:endParaRPr>
          </a:p>
          <a:p>
            <a:pPr marL="0" indent="0" eaLnBrk="1" hangingPunct="1">
              <a:buFont typeface="Wingdings" charset="0"/>
              <a:buNone/>
              <a:defRPr/>
            </a:pPr>
            <a:endParaRPr lang="en-US" sz="2400" dirty="0">
              <a:latin typeface="Tahoma" charset="0"/>
              <a:ea typeface="+mn-ea"/>
              <a:cs typeface="+mn-cs"/>
            </a:endParaRPr>
          </a:p>
          <a:p>
            <a:pPr eaLnBrk="1" hangingPunct="1">
              <a:buFont typeface="Wingdings" charset="0"/>
              <a:buChar char="l"/>
              <a:defRPr/>
            </a:pPr>
            <a:r>
              <a:rPr lang="en-US" sz="2400" dirty="0">
                <a:ea typeface="+mn-ea"/>
                <a:cs typeface="+mn-cs"/>
              </a:rPr>
              <a:t>Many users access the data and do so fast</a:t>
            </a:r>
          </a:p>
          <a:p>
            <a:pPr marL="0" indent="0" eaLnBrk="1" hangingPunct="1">
              <a:buFont typeface="Wingdings" charset="0"/>
              <a:buNone/>
              <a:defRPr/>
            </a:pPr>
            <a:endParaRPr lang="en-US" sz="2400" dirty="0">
              <a:ea typeface="+mn-ea"/>
              <a:cs typeface="+mn-cs"/>
            </a:endParaRPr>
          </a:p>
        </p:txBody>
      </p:sp>
      <p:sp>
        <p:nvSpPr>
          <p:cNvPr id="31748" name="Slide Number Placeholder 4">
            <a:extLst>
              <a:ext uri="{FF2B5EF4-FFF2-40B4-BE49-F238E27FC236}">
                <a16:creationId xmlns:a16="http://schemas.microsoft.com/office/drawing/2014/main" id="{97C0B45C-4D9E-C303-B6CF-E097BAEF6E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677C8A97-4386-904A-AD4B-11397E9483B8}" type="slidenum">
              <a:rPr lang="en-US" altLang="en-US" sz="1000"/>
              <a:pPr>
                <a:spcBef>
                  <a:spcPct val="0"/>
                </a:spcBef>
                <a:buClrTx/>
                <a:buSzTx/>
                <a:buFontTx/>
                <a:buNone/>
              </a:pPr>
              <a:t>3</a:t>
            </a:fld>
            <a:endParaRPr lang="en-US" altLang="en-US" sz="1000"/>
          </a:p>
        </p:txBody>
      </p:sp>
      <p:pic>
        <p:nvPicPr>
          <p:cNvPr id="31749" name="Picture 5">
            <a:extLst>
              <a:ext uri="{FF2B5EF4-FFF2-40B4-BE49-F238E27FC236}">
                <a16:creationId xmlns:a16="http://schemas.microsoft.com/office/drawing/2014/main" id="{52621AF3-407C-0F59-AC91-33616FC3EA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1828800"/>
            <a:ext cx="2617788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Slide Number Placeholder 5">
            <a:extLst>
              <a:ext uri="{FF2B5EF4-FFF2-40B4-BE49-F238E27FC236}">
                <a16:creationId xmlns:a16="http://schemas.microsoft.com/office/drawing/2014/main" id="{C22CDCE0-6157-2EB3-A3E0-F0E4FCF4E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02914DB7-6921-BC49-9959-089B9CDF4853}" type="slidenum">
              <a:rPr lang="en-US" altLang="en-US" sz="1000"/>
              <a:pPr>
                <a:spcBef>
                  <a:spcPct val="0"/>
                </a:spcBef>
                <a:buClrTx/>
                <a:buSzTx/>
                <a:buFontTx/>
                <a:buNone/>
              </a:pPr>
              <a:t>4</a:t>
            </a:fld>
            <a:endParaRPr lang="en-US" altLang="en-US" sz="1000"/>
          </a:p>
        </p:txBody>
      </p:sp>
      <p:sp>
        <p:nvSpPr>
          <p:cNvPr id="273410" name="Rectangle 2">
            <a:extLst>
              <a:ext uri="{FF2B5EF4-FFF2-40B4-BE49-F238E27FC236}">
                <a16:creationId xmlns:a16="http://schemas.microsoft.com/office/drawing/2014/main" id="{6A963474-33E0-96D4-4605-3AF30B552AC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33400" y="-304800"/>
            <a:ext cx="7543800" cy="1295400"/>
          </a:xfrm>
        </p:spPr>
        <p:txBody>
          <a:bodyPr/>
          <a:lstStyle/>
          <a:p>
            <a:pPr eaLnBrk="1" hangingPunct="1">
              <a:defRPr/>
            </a:pPr>
            <a:r>
              <a:rPr lang="en-US">
                <a:ea typeface="+mj-ea"/>
                <a:cs typeface="+mj-cs"/>
              </a:rPr>
              <a:t>Database Applications</a:t>
            </a:r>
          </a:p>
        </p:txBody>
      </p:sp>
      <p:sp>
        <p:nvSpPr>
          <p:cNvPr id="32772" name="Rectangle 3">
            <a:extLst>
              <a:ext uri="{FF2B5EF4-FFF2-40B4-BE49-F238E27FC236}">
                <a16:creationId xmlns:a16="http://schemas.microsoft.com/office/drawing/2014/main" id="{82357F1B-1817-EFBA-928B-DAD57962077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04800" y="1752600"/>
            <a:ext cx="8229600" cy="4038600"/>
          </a:xfrm>
        </p:spPr>
        <p:txBody>
          <a:bodyPr/>
          <a:lstStyle/>
          <a:p>
            <a:pPr eaLnBrk="1" hangingPunct="1">
              <a:lnSpc>
                <a:spcPct val="70000"/>
              </a:lnSpc>
            </a:pPr>
            <a:r>
              <a:rPr lang="en-US" altLang="en-US" sz="2400"/>
              <a:t>E-commerce: books, equipment etc. at Amazon</a:t>
            </a:r>
          </a:p>
          <a:p>
            <a:pPr eaLnBrk="1" hangingPunct="1">
              <a:lnSpc>
                <a:spcPct val="70000"/>
              </a:lnSpc>
            </a:pPr>
            <a:endParaRPr lang="en-US" altLang="en-US" sz="2400"/>
          </a:p>
          <a:p>
            <a:pPr eaLnBrk="1" hangingPunct="1">
              <a:lnSpc>
                <a:spcPct val="70000"/>
              </a:lnSpc>
            </a:pPr>
            <a:r>
              <a:rPr lang="en-US" altLang="en-US" sz="2400"/>
              <a:t>Banks --  your valuable $$ and ATM transactions</a:t>
            </a:r>
          </a:p>
          <a:p>
            <a:pPr eaLnBrk="1" hangingPunct="1">
              <a:lnSpc>
                <a:spcPct val="70000"/>
              </a:lnSpc>
            </a:pPr>
            <a:endParaRPr lang="en-US" altLang="en-US" sz="2400"/>
          </a:p>
          <a:p>
            <a:pPr eaLnBrk="1" hangingPunct="1">
              <a:lnSpc>
                <a:spcPct val="70000"/>
              </a:lnSpc>
            </a:pPr>
            <a:r>
              <a:rPr lang="en-US" altLang="en-US" sz="2400"/>
              <a:t>Airlines – manage flights to get you places</a:t>
            </a:r>
          </a:p>
          <a:p>
            <a:pPr eaLnBrk="1" hangingPunct="1">
              <a:lnSpc>
                <a:spcPct val="70000"/>
              </a:lnSpc>
            </a:pPr>
            <a:endParaRPr lang="en-US" altLang="en-US" sz="2400"/>
          </a:p>
          <a:p>
            <a:pPr eaLnBrk="1" hangingPunct="1">
              <a:lnSpc>
                <a:spcPct val="70000"/>
              </a:lnSpc>
            </a:pPr>
            <a:r>
              <a:rPr lang="en-US" altLang="en-US" sz="2400"/>
              <a:t>Universities – manage student enrollment</a:t>
            </a:r>
          </a:p>
          <a:p>
            <a:pPr eaLnBrk="1" hangingPunct="1">
              <a:lnSpc>
                <a:spcPct val="70000"/>
              </a:lnSpc>
            </a:pPr>
            <a:endParaRPr lang="en-US" altLang="en-US" sz="2400"/>
          </a:p>
          <a:p>
            <a:pPr eaLnBrk="1" hangingPunct="1">
              <a:lnSpc>
                <a:spcPct val="70000"/>
              </a:lnSpc>
            </a:pPr>
            <a:r>
              <a:rPr lang="en-US" altLang="en-US" sz="2400"/>
              <a:t>GIS (Maps) – find restaurants closest to WPI</a:t>
            </a:r>
          </a:p>
          <a:p>
            <a:pPr eaLnBrk="1" hangingPunct="1">
              <a:lnSpc>
                <a:spcPct val="70000"/>
              </a:lnSpc>
              <a:buFont typeface="Wingdings" pitchFamily="2" charset="2"/>
              <a:buNone/>
            </a:pPr>
            <a:endParaRPr lang="en-US" altLang="en-US" sz="2400"/>
          </a:p>
          <a:p>
            <a:pPr eaLnBrk="1" hangingPunct="1">
              <a:lnSpc>
                <a:spcPct val="70000"/>
              </a:lnSpc>
            </a:pPr>
            <a:r>
              <a:rPr lang="en-US" altLang="en-US" sz="2400"/>
              <a:t>Bio-informatics (genome data)</a:t>
            </a:r>
          </a:p>
        </p:txBody>
      </p:sp>
      <p:sp>
        <p:nvSpPr>
          <p:cNvPr id="32773" name="Rectangle 4">
            <a:extLst>
              <a:ext uri="{FF2B5EF4-FFF2-40B4-BE49-F238E27FC236}">
                <a16:creationId xmlns:a16="http://schemas.microsoft.com/office/drawing/2014/main" id="{4ECC0C73-2733-3D15-675B-7E6AC3A022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219200"/>
            <a:ext cx="66500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b="1">
                <a:solidFill>
                  <a:srgbClr val="800000"/>
                </a:solidFill>
              </a:rPr>
              <a:t>Have you ever used a database application?</a:t>
            </a:r>
          </a:p>
        </p:txBody>
      </p:sp>
      <p:sp>
        <p:nvSpPr>
          <p:cNvPr id="273413" name="Rectangle 5">
            <a:extLst>
              <a:ext uri="{FF2B5EF4-FFF2-40B4-BE49-F238E27FC236}">
                <a16:creationId xmlns:a16="http://schemas.microsoft.com/office/drawing/2014/main" id="{03B9C267-3976-BC4B-EB0C-5536868837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9200" y="5562600"/>
            <a:ext cx="5426075" cy="83026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b="1" dirty="0">
                <a:latin typeface="Arial" charset="0"/>
                <a:ea typeface="ＭＳ Ｐゴシック" charset="0"/>
              </a:rPr>
              <a:t>Data is everywhere. To efficiently manage it, we need DBMS  </a:t>
            </a:r>
          </a:p>
        </p:txBody>
      </p:sp>
      <p:grpSp>
        <p:nvGrpSpPr>
          <p:cNvPr id="32775" name="Group 6">
            <a:extLst>
              <a:ext uri="{FF2B5EF4-FFF2-40B4-BE49-F238E27FC236}">
                <a16:creationId xmlns:a16="http://schemas.microsoft.com/office/drawing/2014/main" id="{243F996F-E417-E4B7-9075-DD4010753FAE}"/>
              </a:ext>
            </a:extLst>
          </p:cNvPr>
          <p:cNvGrpSpPr>
            <a:grpSpLocks/>
          </p:cNvGrpSpPr>
          <p:nvPr/>
        </p:nvGrpSpPr>
        <p:grpSpPr bwMode="auto">
          <a:xfrm>
            <a:off x="6900863" y="2971800"/>
            <a:ext cx="1938337" cy="2351088"/>
            <a:chOff x="4539" y="0"/>
            <a:chExt cx="1221" cy="1481"/>
          </a:xfrm>
        </p:grpSpPr>
        <p:graphicFrame>
          <p:nvGraphicFramePr>
            <p:cNvPr id="32776" name="Object 7">
              <a:hlinkClick r:id="" action="ppaction://ole?verb=0"/>
              <a:extLst>
                <a:ext uri="{FF2B5EF4-FFF2-40B4-BE49-F238E27FC236}">
                  <a16:creationId xmlns:a16="http://schemas.microsoft.com/office/drawing/2014/main" id="{D416E142-C5FE-7EB3-D053-5D127DEBF816}"/>
                </a:ext>
              </a:extLst>
            </p:cNvPr>
            <p:cNvGraphicFramePr>
              <a:graphicFrameLocks/>
            </p:cNvGraphicFramePr>
            <p:nvPr/>
          </p:nvGraphicFramePr>
          <p:xfrm>
            <a:off x="4539" y="0"/>
            <a:ext cx="1221" cy="148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lip" r:id="rId2" imgW="11176000" imgH="13550900" progId="MS_ClipArt_Gallery.5">
                    <p:embed/>
                  </p:oleObj>
                </mc:Choice>
                <mc:Fallback>
                  <p:oleObj name="Clip" r:id="rId2" imgW="11176000" imgH="13550900" progId="MS_ClipArt_Gallery.5">
                    <p:embed/>
                    <p:pic>
                      <p:nvPicPr>
                        <p:cNvPr id="0" name="Object 7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39" y="0"/>
                          <a:ext cx="1221" cy="148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>
                                    <a:alpha val="74997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2777" name="Rectangle 8">
              <a:extLst>
                <a:ext uri="{FF2B5EF4-FFF2-40B4-BE49-F238E27FC236}">
                  <a16:creationId xmlns:a16="http://schemas.microsoft.com/office/drawing/2014/main" id="{DE57F70E-6B53-FA68-6830-10528F0E7C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30" y="223"/>
              <a:ext cx="228" cy="3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 sz="3200">
                  <a:solidFill>
                    <a:schemeClr val="tx2"/>
                  </a:solidFill>
                  <a:latin typeface="Book Antiqua" panose="02040602050305030304" pitchFamily="18" charset="0"/>
                </a:rPr>
                <a:t>?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341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EA4FF8-3E43-B722-8EF5-DC78F4D40D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22238"/>
            <a:ext cx="7543800" cy="944562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>
                <a:ea typeface="+mj-ea"/>
                <a:cs typeface="+mj-cs"/>
              </a:rPr>
              <a:t>Why use DBMS, and not files?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718489-39AB-7FAD-779B-BCA515A0B6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219200"/>
            <a:ext cx="7467600" cy="4953000"/>
          </a:xfrm>
        </p:spPr>
        <p:txBody>
          <a:bodyPr>
            <a:normAutofit/>
          </a:bodyPr>
          <a:lstStyle/>
          <a:p>
            <a:pPr marL="0" indent="0" eaLnBrk="1" hangingPunct="1">
              <a:buFont typeface="Wingdings" charset="0"/>
              <a:buNone/>
              <a:defRPr/>
            </a:pPr>
            <a:r>
              <a:rPr lang="en-US" sz="2000" b="1" dirty="0">
                <a:ea typeface="+mn-ea"/>
                <a:cs typeface="+mn-cs"/>
              </a:rPr>
              <a:t>Several drawbacks of using file systems</a:t>
            </a:r>
          </a:p>
          <a:p>
            <a:pPr marL="0" indent="0" eaLnBrk="1" hangingPunct="1">
              <a:buFont typeface="Wingdings" charset="0"/>
              <a:buNone/>
              <a:defRPr/>
            </a:pPr>
            <a:endParaRPr lang="en-US" sz="1800" dirty="0">
              <a:ea typeface="+mn-ea"/>
              <a:cs typeface="+mn-cs"/>
            </a:endParaRPr>
          </a:p>
          <a:p>
            <a:pPr eaLnBrk="1" hangingPunct="1">
              <a:buFont typeface="Wingdings" charset="0"/>
              <a:buChar char="l"/>
              <a:defRPr/>
            </a:pPr>
            <a:r>
              <a:rPr lang="en-US" sz="1800" b="1" dirty="0">
                <a:solidFill>
                  <a:srgbClr val="800000"/>
                </a:solidFill>
                <a:ea typeface="+mn-ea"/>
                <a:cs typeface="+mn-cs"/>
              </a:rPr>
              <a:t>Data redundancy and inconsistency</a:t>
            </a:r>
          </a:p>
          <a:p>
            <a:pPr lvl="1" eaLnBrk="1" hangingPunct="1">
              <a:buFont typeface="Wingdings" charset="0"/>
              <a:buChar char="l"/>
              <a:defRPr/>
            </a:pPr>
            <a:r>
              <a:rPr lang="en-US" sz="1600" dirty="0">
                <a:ea typeface="+mn-ea"/>
                <a:cs typeface="+mn-cs"/>
              </a:rPr>
              <a:t>Multiple file formats, duplication of information in different files</a:t>
            </a:r>
          </a:p>
          <a:p>
            <a:pPr lvl="1" eaLnBrk="1" hangingPunct="1">
              <a:buFont typeface="Wingdings" charset="0"/>
              <a:buChar char="l"/>
              <a:defRPr/>
            </a:pPr>
            <a:r>
              <a:rPr lang="en-US" sz="1600" dirty="0">
                <a:ea typeface="+mn-ea"/>
                <a:cs typeface="+mn-cs"/>
              </a:rPr>
              <a:t>Multiple records formats within the same file</a:t>
            </a:r>
          </a:p>
          <a:p>
            <a:pPr lvl="1" eaLnBrk="1" hangingPunct="1">
              <a:buFont typeface="Wingdings" charset="0"/>
              <a:buChar char="l"/>
              <a:defRPr/>
            </a:pPr>
            <a:r>
              <a:rPr lang="en-US" sz="1600" dirty="0">
                <a:ea typeface="+mn-ea"/>
                <a:cs typeface="+mn-cs"/>
              </a:rPr>
              <a:t>No order enforced between fields</a:t>
            </a:r>
          </a:p>
          <a:p>
            <a:pPr eaLnBrk="1" hangingPunct="1">
              <a:buFont typeface="Wingdings" charset="0"/>
              <a:buChar char="l"/>
              <a:defRPr/>
            </a:pPr>
            <a:endParaRPr lang="en-US" sz="1800" dirty="0">
              <a:ea typeface="+mn-ea"/>
              <a:cs typeface="+mn-cs"/>
            </a:endParaRPr>
          </a:p>
          <a:p>
            <a:pPr eaLnBrk="1" hangingPunct="1">
              <a:buFont typeface="Wingdings" charset="0"/>
              <a:buChar char="l"/>
              <a:defRPr/>
            </a:pPr>
            <a:r>
              <a:rPr lang="en-US" sz="1800" b="1" dirty="0">
                <a:solidFill>
                  <a:srgbClr val="800000"/>
                </a:solidFill>
                <a:ea typeface="+mn-ea"/>
                <a:cs typeface="+mn-cs"/>
              </a:rPr>
              <a:t>Difficulty in accessing data</a:t>
            </a:r>
          </a:p>
          <a:p>
            <a:pPr lvl="1" eaLnBrk="1" hangingPunct="1">
              <a:buFont typeface="Wingdings" charset="0"/>
              <a:buChar char="l"/>
              <a:defRPr/>
            </a:pPr>
            <a:r>
              <a:rPr lang="en-US" sz="1600" dirty="0">
                <a:ea typeface="+mn-ea"/>
                <a:cs typeface="+mn-cs"/>
              </a:rPr>
              <a:t>Need to write a new program                                                        to carry out for each new task</a:t>
            </a:r>
          </a:p>
          <a:p>
            <a:pPr eaLnBrk="1" hangingPunct="1">
              <a:buFont typeface="Wingdings" charset="0"/>
              <a:buChar char="l"/>
              <a:defRPr/>
            </a:pPr>
            <a:endParaRPr lang="en-US" sz="1800" dirty="0">
              <a:ea typeface="+mn-ea"/>
              <a:cs typeface="+mn-cs"/>
            </a:endParaRPr>
          </a:p>
          <a:p>
            <a:pPr eaLnBrk="1" hangingPunct="1">
              <a:buFont typeface="Wingdings" charset="0"/>
              <a:buChar char="l"/>
              <a:defRPr/>
            </a:pPr>
            <a:r>
              <a:rPr lang="en-US" sz="1800" b="1" dirty="0">
                <a:solidFill>
                  <a:srgbClr val="800000"/>
                </a:solidFill>
                <a:ea typeface="+mn-ea"/>
                <a:cs typeface="+mn-cs"/>
              </a:rPr>
              <a:t>Integrity problems</a:t>
            </a:r>
          </a:p>
          <a:p>
            <a:pPr marL="344487" lvl="1" indent="0" eaLnBrk="1" hangingPunct="1">
              <a:buFont typeface="Wingdings" charset="0"/>
              <a:buNone/>
              <a:defRPr/>
            </a:pPr>
            <a:r>
              <a:rPr lang="en-US" sz="1600" dirty="0">
                <a:ea typeface="+mn-ea"/>
                <a:cs typeface="+mn-cs"/>
              </a:rPr>
              <a:t>              </a:t>
            </a:r>
            <a:endParaRPr lang="en-US" sz="1400" dirty="0">
              <a:ea typeface="+mn-ea"/>
            </a:endParaRPr>
          </a:p>
        </p:txBody>
      </p:sp>
      <p:sp>
        <p:nvSpPr>
          <p:cNvPr id="33796" name="Slide Number Placeholder 4">
            <a:extLst>
              <a:ext uri="{FF2B5EF4-FFF2-40B4-BE49-F238E27FC236}">
                <a16:creationId xmlns:a16="http://schemas.microsoft.com/office/drawing/2014/main" id="{07747EE8-123E-D990-9551-41B43D98D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2767046E-6717-3B4D-B365-51FDDBE468B1}" type="slidenum">
              <a:rPr lang="en-US" altLang="en-US" sz="1000"/>
              <a:pPr>
                <a:spcBef>
                  <a:spcPct val="0"/>
                </a:spcBef>
                <a:buClrTx/>
                <a:buSzTx/>
                <a:buFontTx/>
                <a:buNone/>
              </a:pPr>
              <a:t>5</a:t>
            </a:fld>
            <a:endParaRPr lang="en-US" altLang="en-US" sz="1000"/>
          </a:p>
        </p:txBody>
      </p:sp>
      <p:pic>
        <p:nvPicPr>
          <p:cNvPr id="33797" name="Picture 5" descr="Screen Shot 2015-01-15 at 1.24.52 PM.png">
            <a:extLst>
              <a:ext uri="{FF2B5EF4-FFF2-40B4-BE49-F238E27FC236}">
                <a16:creationId xmlns:a16="http://schemas.microsoft.com/office/drawing/2014/main" id="{5BAE9934-4C26-3342-BF77-7617EE0FDB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2590800"/>
            <a:ext cx="3505200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9A69D75D-E793-0ED2-40A8-AD81917CCC2C}"/>
              </a:ext>
            </a:extLst>
          </p:cNvPr>
          <p:cNvGrpSpPr>
            <a:grpSpLocks/>
          </p:cNvGrpSpPr>
          <p:nvPr/>
        </p:nvGrpSpPr>
        <p:grpSpPr bwMode="auto">
          <a:xfrm>
            <a:off x="1600200" y="5029200"/>
            <a:ext cx="5527675" cy="1219200"/>
            <a:chOff x="1600200" y="5029200"/>
            <a:chExt cx="5528111" cy="1219200"/>
          </a:xfrm>
        </p:grpSpPr>
        <p:pic>
          <p:nvPicPr>
            <p:cNvPr id="33799" name="Picture 3">
              <a:extLst>
                <a:ext uri="{FF2B5EF4-FFF2-40B4-BE49-F238E27FC236}">
                  <a16:creationId xmlns:a16="http://schemas.microsoft.com/office/drawing/2014/main" id="{77C01AF1-61E6-9D4D-AFFE-921F39FE2F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28800" y="5181600"/>
              <a:ext cx="1143000" cy="7918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3800" name="Picture 5">
              <a:extLst>
                <a:ext uri="{FF2B5EF4-FFF2-40B4-BE49-F238E27FC236}">
                  <a16:creationId xmlns:a16="http://schemas.microsoft.com/office/drawing/2014/main" id="{59905EC8-BC06-43DD-B4A2-EE21DE80C0C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56103" y="5029200"/>
              <a:ext cx="1139897" cy="914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3801" name="TextBox 6">
              <a:extLst>
                <a:ext uri="{FF2B5EF4-FFF2-40B4-BE49-F238E27FC236}">
                  <a16:creationId xmlns:a16="http://schemas.microsoft.com/office/drawing/2014/main" id="{C31B6898-A28C-6967-72F3-E5F5EAF442F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00200" y="5940623"/>
              <a:ext cx="192147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/>
                <a:t>Account balance &gt;= 0</a:t>
              </a:r>
            </a:p>
          </p:txBody>
        </p:sp>
        <p:sp>
          <p:nvSpPr>
            <p:cNvPr id="33802" name="TextBox 8">
              <a:extLst>
                <a:ext uri="{FF2B5EF4-FFF2-40B4-BE49-F238E27FC236}">
                  <a16:creationId xmlns:a16="http://schemas.microsoft.com/office/drawing/2014/main" id="{2E6106E0-7378-A1D4-879A-D5783727A08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10000" y="5867400"/>
              <a:ext cx="3318311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/>
                <a:t>Student cannot take same course twice</a:t>
              </a:r>
            </a:p>
          </p:txBody>
        </p:sp>
        <p:sp>
          <p:nvSpPr>
            <p:cNvPr id="33803" name="TextBox 7">
              <a:extLst>
                <a:ext uri="{FF2B5EF4-FFF2-40B4-BE49-F238E27FC236}">
                  <a16:creationId xmlns:a16="http://schemas.microsoft.com/office/drawing/2014/main" id="{39A298D0-53E2-5382-4264-49616AC7009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81400" y="5181600"/>
              <a:ext cx="577953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itchFamily="2" charset="2"/>
                <a:buChar char="l"/>
                <a:defRPr sz="3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l"/>
                <a:defRPr sz="26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itchFamily="2" charset="2"/>
                <a:buChar char="l"/>
                <a:defRPr sz="23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/>
                <a:t>….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1">
            <a:extLst>
              <a:ext uri="{FF2B5EF4-FFF2-40B4-BE49-F238E27FC236}">
                <a16:creationId xmlns:a16="http://schemas.microsoft.com/office/drawing/2014/main" id="{049028C6-29F7-3C28-0ED2-322D135000E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350838"/>
            <a:ext cx="7543800" cy="1096962"/>
          </a:xfrm>
        </p:spPr>
        <p:txBody>
          <a:bodyPr/>
          <a:lstStyle/>
          <a:p>
            <a:pPr eaLnBrk="1" hangingPunct="1"/>
            <a:r>
              <a:rPr lang="en-US" altLang="en-US"/>
              <a:t>Why use DBMS, and not files? (Cont’d)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C2D1A3-531F-A1A0-F00A-0FF21F6FE3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524000"/>
            <a:ext cx="7848600" cy="4724400"/>
          </a:xfrm>
        </p:spPr>
        <p:txBody>
          <a:bodyPr>
            <a:noAutofit/>
          </a:bodyPr>
          <a:lstStyle/>
          <a:p>
            <a:pPr eaLnBrk="1" hangingPunct="1">
              <a:buFont typeface="Wingdings" charset="0"/>
              <a:buChar char="l"/>
              <a:defRPr/>
            </a:pPr>
            <a:r>
              <a:rPr lang="en-US" sz="2000" b="1" dirty="0">
                <a:solidFill>
                  <a:srgbClr val="800000"/>
                </a:solidFill>
                <a:ea typeface="+mn-ea"/>
                <a:cs typeface="+mn-cs"/>
              </a:rPr>
              <a:t>Concurrent access by multiple users</a:t>
            </a:r>
          </a:p>
          <a:p>
            <a:pPr lvl="1" eaLnBrk="1" hangingPunct="1">
              <a:buFont typeface="Wingdings" charset="0"/>
              <a:buChar char="l"/>
              <a:defRPr/>
            </a:pPr>
            <a:r>
              <a:rPr lang="en-US" sz="1800" dirty="0">
                <a:ea typeface="+mn-ea"/>
                <a:cs typeface="+mn-cs"/>
              </a:rPr>
              <a:t>Many users need to access/update the data                                      at the same time (</a:t>
            </a:r>
            <a:r>
              <a:rPr lang="en-US" sz="1800" b="1" i="1" dirty="0">
                <a:ea typeface="+mn-ea"/>
                <a:cs typeface="+mn-cs"/>
              </a:rPr>
              <a:t>concurrent access</a:t>
            </a:r>
            <a:r>
              <a:rPr lang="en-US" sz="1800" dirty="0">
                <a:ea typeface="+mn-ea"/>
                <a:cs typeface="+mn-cs"/>
              </a:rPr>
              <a:t>)</a:t>
            </a:r>
          </a:p>
          <a:p>
            <a:pPr eaLnBrk="1" hangingPunct="1">
              <a:buFont typeface="Wingdings" charset="0"/>
              <a:buChar char="l"/>
              <a:defRPr/>
            </a:pPr>
            <a:endParaRPr lang="en-US" sz="2000" b="1" dirty="0">
              <a:solidFill>
                <a:srgbClr val="800000"/>
              </a:solidFill>
              <a:ea typeface="+mn-ea"/>
              <a:cs typeface="+mn-cs"/>
            </a:endParaRPr>
          </a:p>
          <a:p>
            <a:pPr eaLnBrk="1" hangingPunct="1">
              <a:buFont typeface="Wingdings" charset="0"/>
              <a:buChar char="l"/>
              <a:defRPr/>
            </a:pPr>
            <a:r>
              <a:rPr lang="en-US" sz="2000" b="1" dirty="0">
                <a:solidFill>
                  <a:srgbClr val="800000"/>
                </a:solidFill>
                <a:ea typeface="+mn-ea"/>
                <a:cs typeface="+mn-cs"/>
              </a:rPr>
              <a:t>Security problems</a:t>
            </a:r>
          </a:p>
          <a:p>
            <a:pPr lvl="1" eaLnBrk="1" hangingPunct="1">
              <a:buFont typeface="Wingdings" charset="0"/>
              <a:buChar char="l"/>
              <a:defRPr/>
            </a:pPr>
            <a:r>
              <a:rPr lang="en-US" sz="1800" dirty="0">
                <a:ea typeface="+mn-ea"/>
                <a:cs typeface="+mn-cs"/>
              </a:rPr>
              <a:t>Hard to provide user access to some, 				  but not all, data</a:t>
            </a:r>
          </a:p>
          <a:p>
            <a:pPr lvl="1" eaLnBrk="1" hangingPunct="1">
              <a:buFont typeface="Wingdings" charset="0"/>
              <a:buChar char="l"/>
              <a:defRPr/>
            </a:pPr>
            <a:endParaRPr lang="en-US" sz="1800" dirty="0">
              <a:ea typeface="+mn-ea"/>
              <a:cs typeface="+mn-cs"/>
            </a:endParaRPr>
          </a:p>
          <a:p>
            <a:pPr eaLnBrk="1" hangingPunct="1">
              <a:buFont typeface="Wingdings" charset="0"/>
              <a:buChar char="l"/>
              <a:defRPr/>
            </a:pPr>
            <a:r>
              <a:rPr lang="en-US" sz="2000" b="1" dirty="0">
                <a:solidFill>
                  <a:srgbClr val="800000"/>
                </a:solidFill>
                <a:ea typeface="+mn-ea"/>
                <a:cs typeface="+mn-cs"/>
              </a:rPr>
              <a:t>Recovery from crashes</a:t>
            </a:r>
          </a:p>
          <a:p>
            <a:pPr lvl="1" eaLnBrk="1" hangingPunct="1">
              <a:buFont typeface="Wingdings" charset="0"/>
              <a:buChar char="l"/>
              <a:defRPr/>
            </a:pPr>
            <a:r>
              <a:rPr lang="en-US" sz="1800" dirty="0">
                <a:ea typeface="+mn-ea"/>
                <a:cs typeface="+mn-cs"/>
              </a:rPr>
              <a:t>While updating the data the system crashes</a:t>
            </a:r>
          </a:p>
          <a:p>
            <a:pPr lvl="1" eaLnBrk="1" hangingPunct="1">
              <a:buFont typeface="Wingdings" charset="0"/>
              <a:buChar char="l"/>
              <a:defRPr/>
            </a:pPr>
            <a:endParaRPr lang="en-US" sz="1800" dirty="0">
              <a:ea typeface="+mn-ea"/>
              <a:cs typeface="+mn-cs"/>
            </a:endParaRPr>
          </a:p>
          <a:p>
            <a:pPr eaLnBrk="1" hangingPunct="1">
              <a:buFont typeface="Wingdings" charset="0"/>
              <a:buChar char="l"/>
              <a:defRPr/>
            </a:pPr>
            <a:r>
              <a:rPr lang="en-US" sz="2000" b="1" dirty="0">
                <a:solidFill>
                  <a:srgbClr val="800000"/>
                </a:solidFill>
                <a:ea typeface="+mn-ea"/>
                <a:cs typeface="+mn-cs"/>
              </a:rPr>
              <a:t>Maintenance problems</a:t>
            </a:r>
          </a:p>
          <a:p>
            <a:pPr lvl="1" eaLnBrk="1" hangingPunct="1">
              <a:buFont typeface="Wingdings" charset="0"/>
              <a:buChar char="l"/>
              <a:defRPr/>
            </a:pPr>
            <a:r>
              <a:rPr lang="en-US" sz="1800" dirty="0">
                <a:ea typeface="+mn-ea"/>
              </a:rPr>
              <a:t>Hard to search for or update a field</a:t>
            </a:r>
          </a:p>
          <a:p>
            <a:pPr lvl="1" eaLnBrk="1" hangingPunct="1">
              <a:buFont typeface="Wingdings" charset="0"/>
              <a:buChar char="l"/>
              <a:defRPr/>
            </a:pPr>
            <a:r>
              <a:rPr lang="en-US" sz="1800" dirty="0">
                <a:ea typeface="+mn-ea"/>
              </a:rPr>
              <a:t>Hard to add new fields</a:t>
            </a:r>
          </a:p>
        </p:txBody>
      </p:sp>
      <p:sp>
        <p:nvSpPr>
          <p:cNvPr id="34820" name="Slide Number Placeholder 4">
            <a:extLst>
              <a:ext uri="{FF2B5EF4-FFF2-40B4-BE49-F238E27FC236}">
                <a16:creationId xmlns:a16="http://schemas.microsoft.com/office/drawing/2014/main" id="{1749427D-FD19-58A5-42A9-CBF5A3EAF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DC1209C6-3FC4-064D-B875-E2864EE53AC2}" type="slidenum">
              <a:rPr lang="en-US" altLang="en-US" sz="1000"/>
              <a:pPr>
                <a:spcBef>
                  <a:spcPct val="0"/>
                </a:spcBef>
                <a:buClrTx/>
                <a:buSzTx/>
                <a:buFontTx/>
                <a:buNone/>
              </a:pPr>
              <a:t>6</a:t>
            </a:fld>
            <a:endParaRPr lang="en-US" altLang="en-US" sz="1000"/>
          </a:p>
        </p:txBody>
      </p:sp>
      <p:pic>
        <p:nvPicPr>
          <p:cNvPr id="34821" name="Picture 5" descr="Screen Shot 2015-01-15 at 1.20.44 PM.png">
            <a:extLst>
              <a:ext uri="{FF2B5EF4-FFF2-40B4-BE49-F238E27FC236}">
                <a16:creationId xmlns:a16="http://schemas.microsoft.com/office/drawing/2014/main" id="{E4EE5A79-92EA-5F46-ACD9-3A1B09CEC9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1295400"/>
            <a:ext cx="1695450" cy="1179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7" name="Picture 6">
            <a:extLst>
              <a:ext uri="{FF2B5EF4-FFF2-40B4-BE49-F238E27FC236}">
                <a16:creationId xmlns:a16="http://schemas.microsoft.com/office/drawing/2014/main" id="{44F4C97B-ACC1-1A96-8AD1-FBBAA14C90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2819400"/>
            <a:ext cx="1676400" cy="1436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23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Slide Number Placeholder 5">
            <a:extLst>
              <a:ext uri="{FF2B5EF4-FFF2-40B4-BE49-F238E27FC236}">
                <a16:creationId xmlns:a16="http://schemas.microsoft.com/office/drawing/2014/main" id="{B2CE6286-FA05-5DCB-E75B-C556718967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8D6DDE7B-25DA-2747-BD49-3DE99955E818}" type="slidenum">
              <a:rPr lang="en-US" altLang="en-US" sz="1000"/>
              <a:pPr>
                <a:spcBef>
                  <a:spcPct val="0"/>
                </a:spcBef>
                <a:buClrTx/>
                <a:buSzTx/>
                <a:buFontTx/>
                <a:buNone/>
              </a:pPr>
              <a:t>7</a:t>
            </a:fld>
            <a:endParaRPr lang="en-US" altLang="en-US" sz="1000"/>
          </a:p>
        </p:txBody>
      </p:sp>
      <p:sp>
        <p:nvSpPr>
          <p:cNvPr id="366594" name="Rectangle 2">
            <a:extLst>
              <a:ext uri="{FF2B5EF4-FFF2-40B4-BE49-F238E27FC236}">
                <a16:creationId xmlns:a16="http://schemas.microsoft.com/office/drawing/2014/main" id="{A06F565D-91A7-B831-C041-1BC3039836C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>
                <a:ea typeface="+mj-ea"/>
                <a:cs typeface="+mj-cs"/>
              </a:rPr>
              <a:t>DBMS Provides Solutions</a:t>
            </a:r>
          </a:p>
        </p:txBody>
      </p:sp>
      <p:sp>
        <p:nvSpPr>
          <p:cNvPr id="366595" name="Rectangle 3">
            <a:extLst>
              <a:ext uri="{FF2B5EF4-FFF2-40B4-BE49-F238E27FC236}">
                <a16:creationId xmlns:a16="http://schemas.microsoft.com/office/drawing/2014/main" id="{3BB0A42A-C04C-9554-E453-B0A6271C2AC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04800" y="2133600"/>
            <a:ext cx="7239000" cy="3581400"/>
          </a:xfrm>
        </p:spPr>
        <p:txBody>
          <a:bodyPr>
            <a:noAutofit/>
          </a:bodyPr>
          <a:lstStyle/>
          <a:p>
            <a:pPr eaLnBrk="1" hangingPunct="1">
              <a:buFont typeface="Wingdings" charset="0"/>
              <a:buChar char="l"/>
              <a:defRPr/>
            </a:pPr>
            <a:r>
              <a:rPr lang="en-US" sz="2400" b="1" dirty="0">
                <a:ea typeface="+mn-ea"/>
                <a:cs typeface="+mn-cs"/>
              </a:rPr>
              <a:t>Data consistency even with multiple users</a:t>
            </a:r>
          </a:p>
          <a:p>
            <a:pPr eaLnBrk="1" hangingPunct="1">
              <a:buFont typeface="Wingdings" charset="0"/>
              <a:buChar char="l"/>
              <a:defRPr/>
            </a:pPr>
            <a:endParaRPr lang="en-US" sz="2400" dirty="0">
              <a:ea typeface="+mn-ea"/>
              <a:cs typeface="+mn-cs"/>
            </a:endParaRPr>
          </a:p>
          <a:p>
            <a:pPr eaLnBrk="1" hangingPunct="1">
              <a:buFont typeface="Wingdings" charset="0"/>
              <a:buChar char="l"/>
              <a:defRPr/>
            </a:pPr>
            <a:r>
              <a:rPr lang="en-US" sz="2400" b="1" dirty="0">
                <a:ea typeface="+mn-ea"/>
                <a:cs typeface="+mn-cs"/>
              </a:rPr>
              <a:t>Efficient access to the data</a:t>
            </a:r>
          </a:p>
          <a:p>
            <a:pPr eaLnBrk="1" hangingPunct="1">
              <a:buFont typeface="Wingdings" charset="0"/>
              <a:buChar char="l"/>
              <a:defRPr/>
            </a:pPr>
            <a:endParaRPr lang="en-US" sz="2400" dirty="0">
              <a:ea typeface="+mn-ea"/>
              <a:cs typeface="+mn-cs"/>
            </a:endParaRPr>
          </a:p>
          <a:p>
            <a:pPr eaLnBrk="1" hangingPunct="1">
              <a:buFont typeface="Wingdings" charset="0"/>
              <a:buChar char="l"/>
              <a:defRPr/>
            </a:pPr>
            <a:r>
              <a:rPr lang="en-US" sz="2000" b="1" dirty="0">
                <a:ea typeface="+mn-ea"/>
                <a:cs typeface="+mn-cs"/>
              </a:rPr>
              <a:t>Data integrity embedded in the DBMS</a:t>
            </a:r>
          </a:p>
          <a:p>
            <a:pPr eaLnBrk="1" hangingPunct="1">
              <a:buFont typeface="Wingdings" charset="0"/>
              <a:buChar char="l"/>
              <a:defRPr/>
            </a:pPr>
            <a:endParaRPr lang="en-US" sz="2000" dirty="0">
              <a:ea typeface="+mn-ea"/>
              <a:cs typeface="+mn-cs"/>
            </a:endParaRPr>
          </a:p>
          <a:p>
            <a:pPr eaLnBrk="1" hangingPunct="1">
              <a:buFont typeface="Wingdings" charset="0"/>
              <a:buChar char="l"/>
              <a:defRPr/>
            </a:pPr>
            <a:r>
              <a:rPr lang="en-US" sz="2000" b="1" dirty="0">
                <a:ea typeface="+mn-ea"/>
                <a:cs typeface="+mn-cs"/>
              </a:rPr>
              <a:t>Recovery from crashes, security</a:t>
            </a:r>
          </a:p>
        </p:txBody>
      </p:sp>
      <p:pic>
        <p:nvPicPr>
          <p:cNvPr id="35845" name="Picture 4">
            <a:extLst>
              <a:ext uri="{FF2B5EF4-FFF2-40B4-BE49-F238E27FC236}">
                <a16:creationId xmlns:a16="http://schemas.microsoft.com/office/drawing/2014/main" id="{95DF6977-77E8-7905-91CE-E14F8125E0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3124200"/>
            <a:ext cx="2540000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Title 1">
            <a:extLst>
              <a:ext uri="{FF2B5EF4-FFF2-40B4-BE49-F238E27FC236}">
                <a16:creationId xmlns:a16="http://schemas.microsoft.com/office/drawing/2014/main" id="{74EF9B2C-F89C-3D54-A344-9EBEB4C84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Scope of Data Management</a:t>
            </a:r>
          </a:p>
        </p:txBody>
      </p:sp>
      <p:sp>
        <p:nvSpPr>
          <p:cNvPr id="36866" name="Content Placeholder 2">
            <a:extLst>
              <a:ext uri="{FF2B5EF4-FFF2-40B4-BE49-F238E27FC236}">
                <a16:creationId xmlns:a16="http://schemas.microsoft.com/office/drawing/2014/main" id="{1FE8C10F-DDF3-C278-13EE-F3F77B8F5C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447800"/>
            <a:ext cx="8534400" cy="685800"/>
          </a:xfrm>
        </p:spPr>
        <p:txBody>
          <a:bodyPr/>
          <a:lstStyle/>
          <a:p>
            <a:r>
              <a:rPr lang="en-US" altLang="en-US"/>
              <a:t>Current Data: Complexity + Volume </a:t>
            </a:r>
            <a:r>
              <a:rPr lang="en-US" altLang="en-US">
                <a:sym typeface="Wingdings" pitchFamily="2" charset="2"/>
              </a:rPr>
              <a:t> </a:t>
            </a:r>
            <a:r>
              <a:rPr lang="en-US" altLang="en-US" b="1" i="1">
                <a:solidFill>
                  <a:srgbClr val="800000"/>
                </a:solidFill>
                <a:sym typeface="Wingdings" pitchFamily="2" charset="2"/>
              </a:rPr>
              <a:t>Big Data</a:t>
            </a:r>
            <a:endParaRPr lang="en-US" altLang="en-US" b="1" i="1">
              <a:solidFill>
                <a:srgbClr val="800000"/>
              </a:solidFill>
            </a:endParaRPr>
          </a:p>
        </p:txBody>
      </p:sp>
      <p:sp>
        <p:nvSpPr>
          <p:cNvPr id="36867" name="Slide Number Placeholder 3">
            <a:extLst>
              <a:ext uri="{FF2B5EF4-FFF2-40B4-BE49-F238E27FC236}">
                <a16:creationId xmlns:a16="http://schemas.microsoft.com/office/drawing/2014/main" id="{72E99DE8-0A52-68FA-AB65-F308565CFB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2123794C-27CB-A243-B958-D72BD122E0D4}" type="slidenum">
              <a:rPr lang="en-US" altLang="en-US" sz="1200">
                <a:solidFill>
                  <a:srgbClr val="898989"/>
                </a:solidFill>
                <a:latin typeface="Times New Roman" panose="02020603050405020304" pitchFamily="18" charset="0"/>
              </a:rPr>
              <a:pPr>
                <a:spcBef>
                  <a:spcPct val="0"/>
                </a:spcBef>
                <a:buFontTx/>
                <a:buNone/>
              </a:pPr>
              <a:t>8</a:t>
            </a:fld>
            <a:endParaRPr lang="en-US" altLang="en-US" sz="1200">
              <a:solidFill>
                <a:srgbClr val="898989"/>
              </a:solidFill>
              <a:latin typeface="Times New Roman" panose="02020603050405020304" pitchFamily="18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59B3A7E-A63C-17A2-6BD0-A98E1254AAC2}"/>
              </a:ext>
            </a:extLst>
          </p:cNvPr>
          <p:cNvGrpSpPr>
            <a:grpSpLocks/>
          </p:cNvGrpSpPr>
          <p:nvPr/>
        </p:nvGrpSpPr>
        <p:grpSpPr bwMode="auto">
          <a:xfrm>
            <a:off x="381000" y="2209800"/>
            <a:ext cx="8569325" cy="3962400"/>
            <a:chOff x="381000" y="2209800"/>
            <a:chExt cx="8569674" cy="3962400"/>
          </a:xfrm>
        </p:grpSpPr>
        <p:pic>
          <p:nvPicPr>
            <p:cNvPr id="36869" name="Picture 4">
              <a:extLst>
                <a:ext uri="{FF2B5EF4-FFF2-40B4-BE49-F238E27FC236}">
                  <a16:creationId xmlns:a16="http://schemas.microsoft.com/office/drawing/2014/main" id="{26565E89-6DD0-713F-7ADA-84E3B068B53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4400" y="4343400"/>
              <a:ext cx="2045462" cy="15440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6870" name="Picture 5" descr="3.png">
              <a:extLst>
                <a:ext uri="{FF2B5EF4-FFF2-40B4-BE49-F238E27FC236}">
                  <a16:creationId xmlns:a16="http://schemas.microsoft.com/office/drawing/2014/main" id="{933D903A-EC42-C298-77B2-BA5B81978A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29000" y="2209800"/>
              <a:ext cx="2214520" cy="15304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6871" name="Picture 6" descr="Screen Shot 2014-12-15 at 7.53.58 PM.png">
              <a:extLst>
                <a:ext uri="{FF2B5EF4-FFF2-40B4-BE49-F238E27FC236}">
                  <a16:creationId xmlns:a16="http://schemas.microsoft.com/office/drawing/2014/main" id="{45F94DA5-13A8-E3BE-0687-E0BCE56DD94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70697" y="2562971"/>
              <a:ext cx="1665563" cy="13660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6872" name="Picture 7" descr="0212-nosql-logos.png">
              <a:extLst>
                <a:ext uri="{FF2B5EF4-FFF2-40B4-BE49-F238E27FC236}">
                  <a16:creationId xmlns:a16="http://schemas.microsoft.com/office/drawing/2014/main" id="{7304BBFE-587B-87CB-2B31-342114B62D1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8200" y="4343400"/>
              <a:ext cx="1763393" cy="13792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6873" name="Picture 9">
              <a:extLst>
                <a:ext uri="{FF2B5EF4-FFF2-40B4-BE49-F238E27FC236}">
                  <a16:creationId xmlns:a16="http://schemas.microsoft.com/office/drawing/2014/main" id="{CC821605-8770-9392-67B9-B21773C036A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0600" y="2209800"/>
              <a:ext cx="1524000" cy="1524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6874" name="TextBox 10">
              <a:extLst>
                <a:ext uri="{FF2B5EF4-FFF2-40B4-BE49-F238E27FC236}">
                  <a16:creationId xmlns:a16="http://schemas.microsoft.com/office/drawing/2014/main" id="{7706A5FA-1DA4-5EBF-FD2E-E22406B7E58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9600" y="5833646"/>
              <a:ext cx="2756368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600" b="1">
                  <a:solidFill>
                    <a:srgbClr val="800000"/>
                  </a:solidFill>
                  <a:latin typeface="Times New Roman" panose="02020603050405020304" pitchFamily="18" charset="0"/>
                </a:rPr>
                <a:t>Distributed DBs</a:t>
              </a:r>
            </a:p>
          </p:txBody>
        </p:sp>
        <p:sp>
          <p:nvSpPr>
            <p:cNvPr id="36875" name="TextBox 11">
              <a:extLst>
                <a:ext uri="{FF2B5EF4-FFF2-40B4-BE49-F238E27FC236}">
                  <a16:creationId xmlns:a16="http://schemas.microsoft.com/office/drawing/2014/main" id="{8F87B7D3-69B0-6667-BFC9-D2536F8F7CB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29000" y="3733800"/>
              <a:ext cx="2370857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600" b="1">
                  <a:solidFill>
                    <a:srgbClr val="800000"/>
                  </a:solidFill>
                  <a:latin typeface="Times New Roman" panose="02020603050405020304" pitchFamily="18" charset="0"/>
                </a:rPr>
                <a:t>MapReduce &amp; Hadoop</a:t>
              </a:r>
            </a:p>
          </p:txBody>
        </p:sp>
        <p:sp>
          <p:nvSpPr>
            <p:cNvPr id="36876" name="TextBox 12">
              <a:extLst>
                <a:ext uri="{FF2B5EF4-FFF2-40B4-BE49-F238E27FC236}">
                  <a16:creationId xmlns:a16="http://schemas.microsoft.com/office/drawing/2014/main" id="{6F4549D7-8C81-2A77-2FAD-416BAFE04FB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25388" y="5765871"/>
              <a:ext cx="2434747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600" b="1">
                  <a:solidFill>
                    <a:srgbClr val="800000"/>
                  </a:solidFill>
                  <a:latin typeface="Times New Roman" panose="02020603050405020304" pitchFamily="18" charset="0"/>
                </a:rPr>
                <a:t>NoSQL: NotOnly SQL</a:t>
              </a:r>
            </a:p>
          </p:txBody>
        </p:sp>
        <p:sp>
          <p:nvSpPr>
            <p:cNvPr id="36877" name="TextBox 13">
              <a:extLst>
                <a:ext uri="{FF2B5EF4-FFF2-40B4-BE49-F238E27FC236}">
                  <a16:creationId xmlns:a16="http://schemas.microsoft.com/office/drawing/2014/main" id="{8529807F-C2D3-E089-13C8-C20B94D4A13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515927" y="3911024"/>
              <a:ext cx="2434747" cy="5847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600" b="1">
                  <a:solidFill>
                    <a:srgbClr val="800000"/>
                  </a:solidFill>
                  <a:latin typeface="Times New Roman" panose="02020603050405020304" pitchFamily="18" charset="0"/>
                </a:rPr>
                <a:t>Data Stream Management Systems </a:t>
              </a:r>
            </a:p>
          </p:txBody>
        </p:sp>
        <p:sp>
          <p:nvSpPr>
            <p:cNvPr id="36878" name="TextBox 14">
              <a:extLst>
                <a:ext uri="{FF2B5EF4-FFF2-40B4-BE49-F238E27FC236}">
                  <a16:creationId xmlns:a16="http://schemas.microsoft.com/office/drawing/2014/main" id="{EB442C86-37F8-6BFF-10EC-8862588BF8B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1000" y="3623846"/>
              <a:ext cx="2756368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600" b="1">
                  <a:solidFill>
                    <a:srgbClr val="800000"/>
                  </a:solidFill>
                  <a:latin typeface="Times New Roman" panose="02020603050405020304" pitchFamily="18" charset="0"/>
                </a:rPr>
                <a:t>Relational DBs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Slide Number Placeholder 5">
            <a:extLst>
              <a:ext uri="{FF2B5EF4-FFF2-40B4-BE49-F238E27FC236}">
                <a16:creationId xmlns:a16="http://schemas.microsoft.com/office/drawing/2014/main" id="{F12B1117-3F4B-2753-DCBB-28483BE9C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6C60426-B09D-FB46-878C-7C472735BA0B}" type="slidenum">
              <a:rPr lang="en-US" altLang="en-US" sz="1200">
                <a:solidFill>
                  <a:srgbClr val="898989"/>
                </a:solidFill>
                <a:latin typeface="Times New Roman" panose="02020603050405020304" pitchFamily="18" charset="0"/>
              </a:rPr>
              <a:pPr>
                <a:spcBef>
                  <a:spcPct val="0"/>
                </a:spcBef>
                <a:buFontTx/>
                <a:buNone/>
              </a:pPr>
              <a:t>9</a:t>
            </a:fld>
            <a:endParaRPr lang="en-US" altLang="en-US" sz="1200">
              <a:solidFill>
                <a:srgbClr val="898989"/>
              </a:solidFill>
              <a:latin typeface="Times New Roman" panose="02020603050405020304" pitchFamily="18" charset="0"/>
            </a:endParaRPr>
          </a:p>
        </p:txBody>
      </p:sp>
      <p:sp>
        <p:nvSpPr>
          <p:cNvPr id="46082" name="Rectangle 2">
            <a:extLst>
              <a:ext uri="{FF2B5EF4-FFF2-40B4-BE49-F238E27FC236}">
                <a16:creationId xmlns:a16="http://schemas.microsoft.com/office/drawing/2014/main" id="{A3B7ABF3-E6E5-97F5-CC74-948489B6F56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ＭＳ Ｐゴシック" charset="0"/>
                <a:cs typeface="+mj-cs"/>
              </a:rPr>
              <a:t>Where are RDBMS used ?</a:t>
            </a:r>
          </a:p>
        </p:txBody>
      </p:sp>
      <p:sp>
        <p:nvSpPr>
          <p:cNvPr id="37891" name="Rectangle 3">
            <a:extLst>
              <a:ext uri="{FF2B5EF4-FFF2-40B4-BE49-F238E27FC236}">
                <a16:creationId xmlns:a16="http://schemas.microsoft.com/office/drawing/2014/main" id="{88C6ECF4-9AE7-CA24-A164-A64AF37536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8600" y="1600200"/>
            <a:ext cx="8686800" cy="1981200"/>
          </a:xfrm>
        </p:spPr>
        <p:txBody>
          <a:bodyPr/>
          <a:lstStyle/>
          <a:p>
            <a:r>
              <a:rPr lang="en-US" altLang="en-US"/>
              <a:t>Backend for traditional </a:t>
            </a:r>
            <a:r>
              <a:rPr lang="ja-JP" altLang="en-US">
                <a:latin typeface="Arial" panose="020B0604020202020204" pitchFamily="34" charset="0"/>
              </a:rPr>
              <a:t>“</a:t>
            </a:r>
            <a:r>
              <a:rPr lang="en-US" altLang="ja-JP"/>
              <a:t>database</a:t>
            </a:r>
            <a:r>
              <a:rPr lang="ja-JP" altLang="en-US">
                <a:latin typeface="Arial" panose="020B0604020202020204" pitchFamily="34" charset="0"/>
              </a:rPr>
              <a:t>”</a:t>
            </a:r>
            <a:r>
              <a:rPr lang="en-US" altLang="ja-JP"/>
              <a:t> applications</a:t>
            </a:r>
          </a:p>
          <a:p>
            <a:r>
              <a:rPr lang="en-US" altLang="en-US"/>
              <a:t>Backend for large Websites</a:t>
            </a:r>
          </a:p>
          <a:p>
            <a:r>
              <a:rPr lang="en-US" altLang="en-US"/>
              <a:t>Backend for Web services</a:t>
            </a:r>
          </a:p>
          <a:p>
            <a:endParaRPr lang="en-US" alt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109A04F-795E-9FDF-1CC9-648D02C09439}"/>
              </a:ext>
            </a:extLst>
          </p:cNvPr>
          <p:cNvGrpSpPr>
            <a:grpSpLocks/>
          </p:cNvGrpSpPr>
          <p:nvPr/>
        </p:nvGrpSpPr>
        <p:grpSpPr bwMode="auto">
          <a:xfrm>
            <a:off x="100013" y="3581400"/>
            <a:ext cx="2490787" cy="1820863"/>
            <a:chOff x="100013" y="3581400"/>
            <a:chExt cx="2490787" cy="1820863"/>
          </a:xfrm>
        </p:grpSpPr>
        <p:pic>
          <p:nvPicPr>
            <p:cNvPr id="37905" name="Picture 1">
              <a:extLst>
                <a:ext uri="{FF2B5EF4-FFF2-40B4-BE49-F238E27FC236}">
                  <a16:creationId xmlns:a16="http://schemas.microsoft.com/office/drawing/2014/main" id="{C7150A2D-B82B-A4F5-5F48-5F4E81878D7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400" y="3581400"/>
              <a:ext cx="1614488" cy="1143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7906" name="TextBox 7">
              <a:extLst>
                <a:ext uri="{FF2B5EF4-FFF2-40B4-BE49-F238E27FC236}">
                  <a16:creationId xmlns:a16="http://schemas.microsoft.com/office/drawing/2014/main" id="{56F6D727-853C-55D6-2A36-BCC6DE0E7B2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0013" y="4572000"/>
              <a:ext cx="2490787" cy="8302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>
                  <a:solidFill>
                    <a:srgbClr val="000000"/>
                  </a:solidFill>
                  <a:latin typeface="Times New Roman" panose="02020603050405020304" pitchFamily="18" charset="0"/>
                </a:rPr>
                <a:t>University registration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11E5C782-89F9-97E8-9BD1-D96A3BF4144A}"/>
              </a:ext>
            </a:extLst>
          </p:cNvPr>
          <p:cNvGrpSpPr>
            <a:grpSpLocks/>
          </p:cNvGrpSpPr>
          <p:nvPr/>
        </p:nvGrpSpPr>
        <p:grpSpPr bwMode="auto">
          <a:xfrm>
            <a:off x="1905000" y="4876800"/>
            <a:ext cx="2490788" cy="1524000"/>
            <a:chOff x="1905000" y="4876800"/>
            <a:chExt cx="2490788" cy="1524000"/>
          </a:xfrm>
        </p:grpSpPr>
        <p:pic>
          <p:nvPicPr>
            <p:cNvPr id="37903" name="Picture 3">
              <a:extLst>
                <a:ext uri="{FF2B5EF4-FFF2-40B4-BE49-F238E27FC236}">
                  <a16:creationId xmlns:a16="http://schemas.microsoft.com/office/drawing/2014/main" id="{BD93F8CF-4EDF-CE7F-1E33-A355E7410D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62200" y="4876800"/>
              <a:ext cx="1574800" cy="11795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7904" name="TextBox 10">
              <a:extLst>
                <a:ext uri="{FF2B5EF4-FFF2-40B4-BE49-F238E27FC236}">
                  <a16:creationId xmlns:a16="http://schemas.microsoft.com/office/drawing/2014/main" id="{EBF8218F-74DB-8F1A-38FF-1F5F2DFD157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05000" y="5938838"/>
              <a:ext cx="2490788" cy="4619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>
                  <a:solidFill>
                    <a:srgbClr val="000000"/>
                  </a:solidFill>
                  <a:latin typeface="Times New Roman" panose="02020603050405020304" pitchFamily="18" charset="0"/>
                </a:rPr>
                <a:t>Hospital System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4C84D03E-60F8-D418-17D8-DA6640C7CE43}"/>
              </a:ext>
            </a:extLst>
          </p:cNvPr>
          <p:cNvGrpSpPr>
            <a:grpSpLocks/>
          </p:cNvGrpSpPr>
          <p:nvPr/>
        </p:nvGrpSpPr>
        <p:grpSpPr bwMode="auto">
          <a:xfrm>
            <a:off x="4038600" y="3429000"/>
            <a:ext cx="2286000" cy="2049463"/>
            <a:chOff x="4038600" y="3429000"/>
            <a:chExt cx="2286000" cy="2049463"/>
          </a:xfrm>
        </p:grpSpPr>
        <p:pic>
          <p:nvPicPr>
            <p:cNvPr id="37901" name="Picture 2">
              <a:extLst>
                <a:ext uri="{FF2B5EF4-FFF2-40B4-BE49-F238E27FC236}">
                  <a16:creationId xmlns:a16="http://schemas.microsoft.com/office/drawing/2014/main" id="{31F3E939-5040-75EB-DE32-3EE0844543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43400" y="3429000"/>
              <a:ext cx="1736725" cy="1295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7902" name="TextBox 11">
              <a:extLst>
                <a:ext uri="{FF2B5EF4-FFF2-40B4-BE49-F238E27FC236}">
                  <a16:creationId xmlns:a16="http://schemas.microsoft.com/office/drawing/2014/main" id="{8A4E03C0-08C5-2492-8611-6501BDBD772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38600" y="4648200"/>
              <a:ext cx="2286000" cy="8302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>
                  <a:solidFill>
                    <a:srgbClr val="000000"/>
                  </a:solidFill>
                  <a:latin typeface="Times New Roman" panose="02020603050405020304" pitchFamily="18" charset="0"/>
                </a:rPr>
                <a:t>Bank accounts and transactions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5FB75CAF-5681-7324-12C6-222426550D45}"/>
              </a:ext>
            </a:extLst>
          </p:cNvPr>
          <p:cNvGrpSpPr>
            <a:grpSpLocks/>
          </p:cNvGrpSpPr>
          <p:nvPr/>
        </p:nvGrpSpPr>
        <p:grpSpPr bwMode="auto">
          <a:xfrm>
            <a:off x="6705600" y="2362200"/>
            <a:ext cx="2286000" cy="1973263"/>
            <a:chOff x="6705600" y="2362200"/>
            <a:chExt cx="2286000" cy="1973263"/>
          </a:xfrm>
        </p:grpSpPr>
        <p:pic>
          <p:nvPicPr>
            <p:cNvPr id="37899" name="Picture 5">
              <a:extLst>
                <a:ext uri="{FF2B5EF4-FFF2-40B4-BE49-F238E27FC236}">
                  <a16:creationId xmlns:a16="http://schemas.microsoft.com/office/drawing/2014/main" id="{4D6EEA33-AF8E-2C9D-0B47-6021767A390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34200" y="2362200"/>
              <a:ext cx="1728788" cy="1295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7900" name="TextBox 12">
              <a:extLst>
                <a:ext uri="{FF2B5EF4-FFF2-40B4-BE49-F238E27FC236}">
                  <a16:creationId xmlns:a16="http://schemas.microsoft.com/office/drawing/2014/main" id="{62F9083D-6A04-A2F8-9E31-BF21CE626B6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705600" y="3505200"/>
              <a:ext cx="2286000" cy="8302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>
                  <a:solidFill>
                    <a:srgbClr val="000000"/>
                  </a:solidFill>
                  <a:latin typeface="Times New Roman" panose="02020603050405020304" pitchFamily="18" charset="0"/>
                </a:rPr>
                <a:t>Airline reservation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BBC1BA2F-D0EA-EC1E-BFB8-D122141B0C42}"/>
              </a:ext>
            </a:extLst>
          </p:cNvPr>
          <p:cNvGrpSpPr>
            <a:grpSpLocks/>
          </p:cNvGrpSpPr>
          <p:nvPr/>
        </p:nvGrpSpPr>
        <p:grpSpPr bwMode="auto">
          <a:xfrm>
            <a:off x="6629400" y="4648200"/>
            <a:ext cx="2286000" cy="1071563"/>
            <a:chOff x="6629400" y="4648200"/>
            <a:chExt cx="2286000" cy="1071563"/>
          </a:xfrm>
        </p:grpSpPr>
        <p:pic>
          <p:nvPicPr>
            <p:cNvPr id="37897" name="Picture 6">
              <a:extLst>
                <a:ext uri="{FF2B5EF4-FFF2-40B4-BE49-F238E27FC236}">
                  <a16:creationId xmlns:a16="http://schemas.microsoft.com/office/drawing/2014/main" id="{7609A264-60E4-0207-203E-B6293690FCD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0400" y="4648200"/>
              <a:ext cx="1600200" cy="774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7898" name="TextBox 13">
              <a:extLst>
                <a:ext uri="{FF2B5EF4-FFF2-40B4-BE49-F238E27FC236}">
                  <a16:creationId xmlns:a16="http://schemas.microsoft.com/office/drawing/2014/main" id="{52FC0359-DC61-D1D0-E280-3D776B52EFB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29400" y="5257800"/>
              <a:ext cx="2286000" cy="4619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>
                  <a:solidFill>
                    <a:srgbClr val="000000"/>
                  </a:solidFill>
                  <a:latin typeface="Times New Roman" panose="02020603050405020304" pitchFamily="18" charset="0"/>
                </a:rPr>
                <a:t>Movie Database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3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17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21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Network">
  <a:themeElements>
    <a:clrScheme name="Network 10">
      <a:dk1>
        <a:srgbClr val="000000"/>
      </a:dk1>
      <a:lt1>
        <a:srgbClr val="FFFFFF"/>
      </a:lt1>
      <a:dk2>
        <a:srgbClr val="330066"/>
      </a:dk2>
      <a:lt2>
        <a:srgbClr val="808080"/>
      </a:lt2>
      <a:accent1>
        <a:srgbClr val="CCCC00"/>
      </a:accent1>
      <a:accent2>
        <a:srgbClr val="669999"/>
      </a:accent2>
      <a:accent3>
        <a:srgbClr val="FFFFFF"/>
      </a:accent3>
      <a:accent4>
        <a:srgbClr val="000000"/>
      </a:accent4>
      <a:accent5>
        <a:srgbClr val="E2E2AA"/>
      </a:accent5>
      <a:accent6>
        <a:srgbClr val="5C8A8A"/>
      </a:accent6>
      <a:hlink>
        <a:srgbClr val="7E9CE8"/>
      </a:hlink>
      <a:folHlink>
        <a:srgbClr val="D8D8EC"/>
      </a:folHlink>
    </a:clrScheme>
    <a:fontScheme name="Network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Network 1">
        <a:dk1>
          <a:srgbClr val="4F747B"/>
        </a:dk1>
        <a:lt1>
          <a:srgbClr val="FFFFFF"/>
        </a:lt1>
        <a:dk2>
          <a:srgbClr val="000000"/>
        </a:dk2>
        <a:lt2>
          <a:srgbClr val="C0C0C0"/>
        </a:lt2>
        <a:accent1>
          <a:srgbClr val="859868"/>
        </a:accent1>
        <a:accent2>
          <a:srgbClr val="5F5F5F"/>
        </a:accent2>
        <a:accent3>
          <a:srgbClr val="AAAAAA"/>
        </a:accent3>
        <a:accent4>
          <a:srgbClr val="DADADA"/>
        </a:accent4>
        <a:accent5>
          <a:srgbClr val="C2CAB9"/>
        </a:accent5>
        <a:accent6>
          <a:srgbClr val="555555"/>
        </a:accent6>
        <a:hlink>
          <a:srgbClr val="5F5F5F"/>
        </a:hlink>
        <a:folHlink>
          <a:srgbClr val="BA121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2">
        <a:dk1>
          <a:srgbClr val="3C0000"/>
        </a:dk1>
        <a:lt1>
          <a:srgbClr val="FFFFFF"/>
        </a:lt1>
        <a:dk2>
          <a:srgbClr val="4D0B0B"/>
        </a:dk2>
        <a:lt2>
          <a:srgbClr val="FFFFFF"/>
        </a:lt2>
        <a:accent1>
          <a:srgbClr val="666633"/>
        </a:accent1>
        <a:accent2>
          <a:srgbClr val="CC3300"/>
        </a:accent2>
        <a:accent3>
          <a:srgbClr val="B2AAAA"/>
        </a:accent3>
        <a:accent4>
          <a:srgbClr val="DADADA"/>
        </a:accent4>
        <a:accent5>
          <a:srgbClr val="B8B8AD"/>
        </a:accent5>
        <a:accent6>
          <a:srgbClr val="B92D00"/>
        </a:accent6>
        <a:hlink>
          <a:srgbClr val="CC9900"/>
        </a:hlink>
        <a:folHlink>
          <a:srgbClr val="CCCC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3">
        <a:dk1>
          <a:srgbClr val="666699"/>
        </a:dk1>
        <a:lt1>
          <a:srgbClr val="FFFFFF"/>
        </a:lt1>
        <a:dk2>
          <a:srgbClr val="15192B"/>
        </a:dk2>
        <a:lt2>
          <a:srgbClr val="CCCCFF"/>
        </a:lt2>
        <a:accent1>
          <a:srgbClr val="4F893D"/>
        </a:accent1>
        <a:accent2>
          <a:srgbClr val="666699"/>
        </a:accent2>
        <a:accent3>
          <a:srgbClr val="AAABAC"/>
        </a:accent3>
        <a:accent4>
          <a:srgbClr val="DADADA"/>
        </a:accent4>
        <a:accent5>
          <a:srgbClr val="B2C4AF"/>
        </a:accent5>
        <a:accent6>
          <a:srgbClr val="5C5C8A"/>
        </a:accent6>
        <a:hlink>
          <a:srgbClr val="CC9900"/>
        </a:hlink>
        <a:folHlink>
          <a:srgbClr val="4837C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4">
        <a:dk1>
          <a:srgbClr val="666699"/>
        </a:dk1>
        <a:lt1>
          <a:srgbClr val="FFFFFF"/>
        </a:lt1>
        <a:dk2>
          <a:srgbClr val="86001A"/>
        </a:dk2>
        <a:lt2>
          <a:srgbClr val="CCCC66"/>
        </a:lt2>
        <a:accent1>
          <a:srgbClr val="FF3300"/>
        </a:accent1>
        <a:accent2>
          <a:srgbClr val="FF6600"/>
        </a:accent2>
        <a:accent3>
          <a:srgbClr val="C3AAAB"/>
        </a:accent3>
        <a:accent4>
          <a:srgbClr val="DADADA"/>
        </a:accent4>
        <a:accent5>
          <a:srgbClr val="FFADAA"/>
        </a:accent5>
        <a:accent6>
          <a:srgbClr val="E75C00"/>
        </a:accent6>
        <a:hlink>
          <a:srgbClr val="CC9900"/>
        </a:hlink>
        <a:folHlink>
          <a:srgbClr val="FF0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5">
        <a:dk1>
          <a:srgbClr val="666699"/>
        </a:dk1>
        <a:lt1>
          <a:srgbClr val="FFFFFF"/>
        </a:lt1>
        <a:dk2>
          <a:srgbClr val="000054"/>
        </a:dk2>
        <a:lt2>
          <a:srgbClr val="FFFFFF"/>
        </a:lt2>
        <a:accent1>
          <a:srgbClr val="3333FF"/>
        </a:accent1>
        <a:accent2>
          <a:srgbClr val="006699"/>
        </a:accent2>
        <a:accent3>
          <a:srgbClr val="AAAAB3"/>
        </a:accent3>
        <a:accent4>
          <a:srgbClr val="DADADA"/>
        </a:accent4>
        <a:accent5>
          <a:srgbClr val="ADADFF"/>
        </a:accent5>
        <a:accent6>
          <a:srgbClr val="005C8A"/>
        </a:accent6>
        <a:hlink>
          <a:srgbClr val="669900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6">
        <a:dk1>
          <a:srgbClr val="808080"/>
        </a:dk1>
        <a:lt1>
          <a:srgbClr val="FFFFFF"/>
        </a:lt1>
        <a:dk2>
          <a:srgbClr val="30054B"/>
        </a:dk2>
        <a:lt2>
          <a:srgbClr val="FFFFFF"/>
        </a:lt2>
        <a:accent1>
          <a:srgbClr val="797B9B"/>
        </a:accent1>
        <a:accent2>
          <a:srgbClr val="6B4FB1"/>
        </a:accent2>
        <a:accent3>
          <a:srgbClr val="ADAAB1"/>
        </a:accent3>
        <a:accent4>
          <a:srgbClr val="DADADA"/>
        </a:accent4>
        <a:accent5>
          <a:srgbClr val="BEBFCB"/>
        </a:accent5>
        <a:accent6>
          <a:srgbClr val="6047A0"/>
        </a:accent6>
        <a:hlink>
          <a:srgbClr val="7AACCE"/>
        </a:hlink>
        <a:folHlink>
          <a:srgbClr val="D8D8E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7">
        <a:dk1>
          <a:srgbClr val="808080"/>
        </a:dk1>
        <a:lt1>
          <a:srgbClr val="FFFFCC"/>
        </a:lt1>
        <a:dk2>
          <a:srgbClr val="29527B"/>
        </a:dk2>
        <a:lt2>
          <a:srgbClr val="FFFFFF"/>
        </a:lt2>
        <a:accent1>
          <a:srgbClr val="CCCC00"/>
        </a:accent1>
        <a:accent2>
          <a:srgbClr val="669999"/>
        </a:accent2>
        <a:accent3>
          <a:srgbClr val="ACB3BF"/>
        </a:accent3>
        <a:accent4>
          <a:srgbClr val="DADAAE"/>
        </a:accent4>
        <a:accent5>
          <a:srgbClr val="E2E2AA"/>
        </a:accent5>
        <a:accent6>
          <a:srgbClr val="5C8A8A"/>
        </a:accent6>
        <a:hlink>
          <a:srgbClr val="D8D8EC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8">
        <a:dk1>
          <a:srgbClr val="666699"/>
        </a:dk1>
        <a:lt1>
          <a:srgbClr val="FFFFFF"/>
        </a:lt1>
        <a:dk2>
          <a:srgbClr val="476949"/>
        </a:dk2>
        <a:lt2>
          <a:srgbClr val="FFFFFF"/>
        </a:lt2>
        <a:accent1>
          <a:srgbClr val="CC6600"/>
        </a:accent1>
        <a:accent2>
          <a:srgbClr val="CC9900"/>
        </a:accent2>
        <a:accent3>
          <a:srgbClr val="B1B9B1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452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9">
        <a:dk1>
          <a:srgbClr val="000000"/>
        </a:dk1>
        <a:lt1>
          <a:srgbClr val="FFFFFF"/>
        </a:lt1>
        <a:dk2>
          <a:srgbClr val="7C1302"/>
        </a:dk2>
        <a:lt2>
          <a:srgbClr val="CC9900"/>
        </a:lt2>
        <a:accent1>
          <a:srgbClr val="CC9900"/>
        </a:accent1>
        <a:accent2>
          <a:srgbClr val="CC3300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B92D00"/>
        </a:accent6>
        <a:hlink>
          <a:srgbClr val="808080"/>
        </a:hlink>
        <a:folHlink>
          <a:srgbClr val="CC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etwork 10">
        <a:dk1>
          <a:srgbClr val="000000"/>
        </a:dk1>
        <a:lt1>
          <a:srgbClr val="FFFFFF"/>
        </a:lt1>
        <a:dk2>
          <a:srgbClr val="330066"/>
        </a:dk2>
        <a:lt2>
          <a:srgbClr val="808080"/>
        </a:lt2>
        <a:accent1>
          <a:srgbClr val="CCCC00"/>
        </a:accent1>
        <a:accent2>
          <a:srgbClr val="669999"/>
        </a:accent2>
        <a:accent3>
          <a:srgbClr val="FFFFFF"/>
        </a:accent3>
        <a:accent4>
          <a:srgbClr val="000000"/>
        </a:accent4>
        <a:accent5>
          <a:srgbClr val="E2E2AA"/>
        </a:accent5>
        <a:accent6>
          <a:srgbClr val="5C8A8A"/>
        </a:accent6>
        <a:hlink>
          <a:srgbClr val="7E9CE8"/>
        </a:hlink>
        <a:folHlink>
          <a:srgbClr val="D8D8E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Network</Template>
  <TotalTime>13746</TotalTime>
  <Words>1055</Words>
  <Application>Microsoft Macintosh PowerPoint</Application>
  <PresentationFormat>On-screen Show (4:3)</PresentationFormat>
  <Paragraphs>249</Paragraphs>
  <Slides>25</Slides>
  <Notes>2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6" baseType="lpstr">
      <vt:lpstr>Arial</vt:lpstr>
      <vt:lpstr>MS PGothic</vt:lpstr>
      <vt:lpstr>Wingdings</vt:lpstr>
      <vt:lpstr>Times New Roman</vt:lpstr>
      <vt:lpstr>Calibri</vt:lpstr>
      <vt:lpstr>Tahoma</vt:lpstr>
      <vt:lpstr>Book Antiqua</vt:lpstr>
      <vt:lpstr>Symbol</vt:lpstr>
      <vt:lpstr>Network</vt:lpstr>
      <vt:lpstr>Office Theme</vt:lpstr>
      <vt:lpstr>Clip</vt:lpstr>
      <vt:lpstr>CS542 – Database management Systems </vt:lpstr>
      <vt:lpstr>What is a Database System?</vt:lpstr>
      <vt:lpstr>What is a Database System? (Cont’d)</vt:lpstr>
      <vt:lpstr>Database Applications</vt:lpstr>
      <vt:lpstr>Why use DBMS, and not files?</vt:lpstr>
      <vt:lpstr>Why use DBMS, and not files? (Cont’d)</vt:lpstr>
      <vt:lpstr>DBMS Provides Solutions</vt:lpstr>
      <vt:lpstr>Scope of Data Management</vt:lpstr>
      <vt:lpstr>Where are RDBMS used ?</vt:lpstr>
      <vt:lpstr>Access to DMBS</vt:lpstr>
      <vt:lpstr>Functionality of a DBMS</vt:lpstr>
      <vt:lpstr>DBMS Backend Components </vt:lpstr>
      <vt:lpstr>Basic Terminology </vt:lpstr>
      <vt:lpstr>Data Model</vt:lpstr>
      <vt:lpstr>Example: ER Model </vt:lpstr>
      <vt:lpstr>Data Schema</vt:lpstr>
      <vt:lpstr>Query Language (SQL)</vt:lpstr>
      <vt:lpstr>Query Language </vt:lpstr>
      <vt:lpstr>A Big Picture of What You will Learn</vt:lpstr>
      <vt:lpstr>Logical vs. Physical </vt:lpstr>
      <vt:lpstr>Levels of Abstraction </vt:lpstr>
      <vt:lpstr>Levels of Abstraction:  Airline Application Example</vt:lpstr>
      <vt:lpstr>Data Independence</vt:lpstr>
      <vt:lpstr>Who uses databases?</vt:lpstr>
      <vt:lpstr> Summary : Why study DBMS?</vt:lpstr>
    </vt:vector>
  </TitlesOfParts>
  <Company>UCLA CSD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Modeling using  XML Schemas</dc:title>
  <dc:creator>pcguest</dc:creator>
  <cp:lastModifiedBy>Neamtu, Rodica</cp:lastModifiedBy>
  <cp:revision>1998</cp:revision>
  <dcterms:created xsi:type="dcterms:W3CDTF">2003-04-04T19:16:57Z</dcterms:created>
  <dcterms:modified xsi:type="dcterms:W3CDTF">2022-08-09T15:55:12Z</dcterms:modified>
</cp:coreProperties>
</file>